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77" r:id="rId3"/>
    <p:sldId id="257" r:id="rId4"/>
    <p:sldId id="258" r:id="rId5"/>
    <p:sldId id="259" r:id="rId6"/>
    <p:sldId id="261" r:id="rId7"/>
    <p:sldId id="263" r:id="rId8"/>
    <p:sldId id="274" r:id="rId9"/>
    <p:sldId id="275" r:id="rId10"/>
    <p:sldId id="276" r:id="rId11"/>
    <p:sldId id="264" r:id="rId12"/>
    <p:sldId id="265" r:id="rId13"/>
    <p:sldId id="266" r:id="rId14"/>
    <p:sldId id="267" r:id="rId15"/>
    <p:sldId id="278" r:id="rId16"/>
    <p:sldId id="270" r:id="rId17"/>
    <p:sldId id="271" r:id="rId18"/>
    <p:sldId id="279"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client id="{A0C6DB60-9492-4DB8-9E2E-93DBFBCEF99F}" v="345" dt="2021-02-18T15:59:51.66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7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docChgLst>
    <pc:chgData name="Michał Pyclik" userId="6d1d9512d460d1ef" providerId="LiveId" clId="{A0C6DB60-9492-4DB8-9E2E-93DBFBCEF99F}"/>
    <pc:docChg chg="undo custSel addSld delSld modSld">
      <pc:chgData name="Michał Pyclik" userId="6d1d9512d460d1ef" providerId="LiveId" clId="{A0C6DB60-9492-4DB8-9E2E-93DBFBCEF99F}" dt="2021-02-18T16:01:12.865" v="3502" actId="6549"/>
      <pc:docMkLst>
        <pc:docMk/>
      </pc:docMkLst>
      <pc:sldChg chg="addSp delSp modSp mod">
        <pc:chgData name="Michał Pyclik" userId="6d1d9512d460d1ef" providerId="LiveId" clId="{A0C6DB60-9492-4DB8-9E2E-93DBFBCEF99F}" dt="2021-02-18T15:16:28.894" v="207" actId="26606"/>
        <pc:sldMkLst>
          <pc:docMk/>
          <pc:sldMk cId="3523210013" sldId="256"/>
        </pc:sldMkLst>
        <pc:spChg chg="mod ord">
          <ac:chgData name="Michał Pyclik" userId="6d1d9512d460d1ef" providerId="LiveId" clId="{A0C6DB60-9492-4DB8-9E2E-93DBFBCEF99F}" dt="2021-02-18T15:16:28.894" v="207" actId="26606"/>
          <ac:spMkLst>
            <pc:docMk/>
            <pc:sldMk cId="3523210013" sldId="256"/>
            <ac:spMk id="2" creationId="{AB338DDD-7B3D-416E-B0B3-1BC2A0948CE9}"/>
          </ac:spMkLst>
        </pc:spChg>
        <pc:spChg chg="del">
          <ac:chgData name="Michał Pyclik" userId="6d1d9512d460d1ef" providerId="LiveId" clId="{A0C6DB60-9492-4DB8-9E2E-93DBFBCEF99F}" dt="2021-02-18T14:52:41.702" v="9" actId="26606"/>
          <ac:spMkLst>
            <pc:docMk/>
            <pc:sldMk cId="3523210013" sldId="256"/>
            <ac:spMk id="19" creationId="{DCE1AED4-C7FF-4468-BF54-4470A0A3E283}"/>
          </ac:spMkLst>
        </pc:spChg>
        <pc:spChg chg="del">
          <ac:chgData name="Michał Pyclik" userId="6d1d9512d460d1ef" providerId="LiveId" clId="{A0C6DB60-9492-4DB8-9E2E-93DBFBCEF99F}" dt="2021-02-18T14:52:41.702" v="9" actId="26606"/>
          <ac:spMkLst>
            <pc:docMk/>
            <pc:sldMk cId="3523210013" sldId="256"/>
            <ac:spMk id="21" creationId="{BDE94FAB-AA60-43B4-A2C3-3A940B9A951A}"/>
          </ac:spMkLst>
        </pc:spChg>
        <pc:spChg chg="add del">
          <ac:chgData name="Michał Pyclik" userId="6d1d9512d460d1ef" providerId="LiveId" clId="{A0C6DB60-9492-4DB8-9E2E-93DBFBCEF99F}" dt="2021-02-18T15:16:28.894" v="207" actId="26606"/>
          <ac:spMkLst>
            <pc:docMk/>
            <pc:sldMk cId="3523210013" sldId="256"/>
            <ac:spMk id="71" creationId="{B9E248E0-55F8-4E45-A07F-B49E0EEA97ED}"/>
          </ac:spMkLst>
        </pc:spChg>
        <pc:spChg chg="add del">
          <ac:chgData name="Michał Pyclik" userId="6d1d9512d460d1ef" providerId="LiveId" clId="{A0C6DB60-9492-4DB8-9E2E-93DBFBCEF99F}" dt="2021-02-18T15:16:28.894" v="207" actId="26606"/>
          <ac:spMkLst>
            <pc:docMk/>
            <pc:sldMk cId="3523210013" sldId="256"/>
            <ac:spMk id="73" creationId="{311F016A-A753-449B-9EA6-322199B7119E}"/>
          </ac:spMkLst>
        </pc:spChg>
        <pc:spChg chg="add del">
          <ac:chgData name="Michał Pyclik" userId="6d1d9512d460d1ef" providerId="LiveId" clId="{A0C6DB60-9492-4DB8-9E2E-93DBFBCEF99F}" dt="2021-02-18T15:16:28.873" v="206" actId="26606"/>
          <ac:spMkLst>
            <pc:docMk/>
            <pc:sldMk cId="3523210013" sldId="256"/>
            <ac:spMk id="135" creationId="{B9E248E0-55F8-4E45-A07F-B49E0EEA97ED}"/>
          </ac:spMkLst>
        </pc:spChg>
        <pc:spChg chg="add del">
          <ac:chgData name="Michał Pyclik" userId="6d1d9512d460d1ef" providerId="LiveId" clId="{A0C6DB60-9492-4DB8-9E2E-93DBFBCEF99F}" dt="2021-02-18T15:16:28.873" v="206" actId="26606"/>
          <ac:spMkLst>
            <pc:docMk/>
            <pc:sldMk cId="3523210013" sldId="256"/>
            <ac:spMk id="137" creationId="{311F016A-A753-449B-9EA6-322199B7119E}"/>
          </ac:spMkLst>
        </pc:spChg>
        <pc:spChg chg="add">
          <ac:chgData name="Michał Pyclik" userId="6d1d9512d460d1ef" providerId="LiveId" clId="{A0C6DB60-9492-4DB8-9E2E-93DBFBCEF99F}" dt="2021-02-18T15:16:28.894" v="207" actId="26606"/>
          <ac:spMkLst>
            <pc:docMk/>
            <pc:sldMk cId="3523210013" sldId="256"/>
            <ac:spMk id="139" creationId="{CF8AD9F3-9AF6-494F-83A3-2F677563935C}"/>
          </ac:spMkLst>
        </pc:spChg>
        <pc:spChg chg="add">
          <ac:chgData name="Michał Pyclik" userId="6d1d9512d460d1ef" providerId="LiveId" clId="{A0C6DB60-9492-4DB8-9E2E-93DBFBCEF99F}" dt="2021-02-18T15:16:28.894" v="207" actId="26606"/>
          <ac:spMkLst>
            <pc:docMk/>
            <pc:sldMk cId="3523210013" sldId="256"/>
            <ac:spMk id="141" creationId="{0DA5DB8B-7E5C-4ABC-8069-A9A8806F3976}"/>
          </ac:spMkLst>
        </pc:spChg>
        <pc:spChg chg="add">
          <ac:chgData name="Michał Pyclik" userId="6d1d9512d460d1ef" providerId="LiveId" clId="{A0C6DB60-9492-4DB8-9E2E-93DBFBCEF99F}" dt="2021-02-18T15:16:28.894" v="207" actId="26606"/>
          <ac:spMkLst>
            <pc:docMk/>
            <pc:sldMk cId="3523210013" sldId="256"/>
            <ac:spMk id="1028" creationId="{347D6575-0B06-40B2-9D0F-298202F6BCAC}"/>
          </ac:spMkLst>
        </pc:spChg>
        <pc:spChg chg="add">
          <ac:chgData name="Michał Pyclik" userId="6d1d9512d460d1ef" providerId="LiveId" clId="{A0C6DB60-9492-4DB8-9E2E-93DBFBCEF99F}" dt="2021-02-18T15:16:28.894" v="207" actId="26606"/>
          <ac:spMkLst>
            <pc:docMk/>
            <pc:sldMk cId="3523210013" sldId="256"/>
            <ac:spMk id="1029" creationId="{E2B33195-5BCA-4BB7-A82D-6739522687DD}"/>
          </ac:spMkLst>
        </pc:spChg>
        <pc:picChg chg="mod ord">
          <ac:chgData name="Michał Pyclik" userId="6d1d9512d460d1ef" providerId="LiveId" clId="{A0C6DB60-9492-4DB8-9E2E-93DBFBCEF99F}" dt="2021-02-18T15:16:28.894" v="207" actId="26606"/>
          <ac:picMkLst>
            <pc:docMk/>
            <pc:sldMk cId="3523210013" sldId="256"/>
            <ac:picMk id="4" creationId="{374304D7-3BD9-4CF1-BBA6-31D4FBF9328B}"/>
          </ac:picMkLst>
        </pc:picChg>
        <pc:picChg chg="add mod ord">
          <ac:chgData name="Michał Pyclik" userId="6d1d9512d460d1ef" providerId="LiveId" clId="{A0C6DB60-9492-4DB8-9E2E-93DBFBCEF99F}" dt="2021-02-18T15:16:28.894" v="207" actId="26606"/>
          <ac:picMkLst>
            <pc:docMk/>
            <pc:sldMk cId="3523210013" sldId="256"/>
            <ac:picMk id="1026" creationId="{B8AD1248-7912-4B84-875B-262DE2E9B8E3}"/>
          </ac:picMkLst>
        </pc:picChg>
      </pc:sldChg>
      <pc:sldChg chg="addSp modSp mod setBg">
        <pc:chgData name="Michał Pyclik" userId="6d1d9512d460d1ef" providerId="LiveId" clId="{A0C6DB60-9492-4DB8-9E2E-93DBFBCEF99F}" dt="2021-02-18T15:17:01.984" v="265" actId="20577"/>
        <pc:sldMkLst>
          <pc:docMk/>
          <pc:sldMk cId="1491809965" sldId="257"/>
        </pc:sldMkLst>
        <pc:spChg chg="mod">
          <ac:chgData name="Michał Pyclik" userId="6d1d9512d460d1ef" providerId="LiveId" clId="{A0C6DB60-9492-4DB8-9E2E-93DBFBCEF99F}" dt="2021-02-18T15:17:01.984" v="265" actId="20577"/>
          <ac:spMkLst>
            <pc:docMk/>
            <pc:sldMk cId="1491809965" sldId="257"/>
            <ac:spMk id="3" creationId="{1BA968B6-9EFA-4EE6-903D-BFC1F8925A9C}"/>
          </ac:spMkLst>
        </pc:spChg>
        <pc:spChg chg="add">
          <ac:chgData name="Michał Pyclik" userId="6d1d9512d460d1ef" providerId="LiveId" clId="{A0C6DB60-9492-4DB8-9E2E-93DBFBCEF99F}" dt="2021-02-18T15:16:22.544" v="204" actId="26606"/>
          <ac:spMkLst>
            <pc:docMk/>
            <pc:sldMk cId="1491809965" sldId="257"/>
            <ac:spMk id="8" creationId="{F837543A-6020-4505-A233-C9DB4BF74011}"/>
          </ac:spMkLst>
        </pc:spChg>
        <pc:spChg chg="add">
          <ac:chgData name="Michał Pyclik" userId="6d1d9512d460d1ef" providerId="LiveId" clId="{A0C6DB60-9492-4DB8-9E2E-93DBFBCEF99F}" dt="2021-02-18T15:16:22.544" v="204" actId="26606"/>
          <ac:spMkLst>
            <pc:docMk/>
            <pc:sldMk cId="1491809965" sldId="257"/>
            <ac:spMk id="10" creationId="{35B16301-FB18-48BA-A6DD-C37CAF6F9A18}"/>
          </ac:spMkLst>
        </pc:spChg>
        <pc:spChg chg="add">
          <ac:chgData name="Michał Pyclik" userId="6d1d9512d460d1ef" providerId="LiveId" clId="{A0C6DB60-9492-4DB8-9E2E-93DBFBCEF99F}" dt="2021-02-18T15:16:22.544" v="204" actId="26606"/>
          <ac:spMkLst>
            <pc:docMk/>
            <pc:sldMk cId="1491809965" sldId="257"/>
            <ac:spMk id="12" creationId="{C3C0D90E-074A-4F52-9B11-B52BEF4BCBE5}"/>
          </ac:spMkLst>
        </pc:spChg>
        <pc:spChg chg="add">
          <ac:chgData name="Michał Pyclik" userId="6d1d9512d460d1ef" providerId="LiveId" clId="{A0C6DB60-9492-4DB8-9E2E-93DBFBCEF99F}" dt="2021-02-18T15:16:22.544" v="204" actId="26606"/>
          <ac:spMkLst>
            <pc:docMk/>
            <pc:sldMk cId="1491809965" sldId="257"/>
            <ac:spMk id="14" creationId="{CABBD4C1-E6F8-46F6-8152-A8A97490BF4D}"/>
          </ac:spMkLst>
        </pc:spChg>
        <pc:spChg chg="add">
          <ac:chgData name="Michał Pyclik" userId="6d1d9512d460d1ef" providerId="LiveId" clId="{A0C6DB60-9492-4DB8-9E2E-93DBFBCEF99F}" dt="2021-02-18T15:16:22.544" v="204" actId="26606"/>
          <ac:spMkLst>
            <pc:docMk/>
            <pc:sldMk cId="1491809965" sldId="257"/>
            <ac:spMk id="16" creationId="{83BA5EF5-1FE9-4BF9-83BB-269BCDDF6156}"/>
          </ac:spMkLst>
        </pc:spChg>
        <pc:spChg chg="add">
          <ac:chgData name="Michał Pyclik" userId="6d1d9512d460d1ef" providerId="LiveId" clId="{A0C6DB60-9492-4DB8-9E2E-93DBFBCEF99F}" dt="2021-02-18T15:16:22.544" v="204" actId="26606"/>
          <ac:spMkLst>
            <pc:docMk/>
            <pc:sldMk cId="1491809965" sldId="257"/>
            <ac:spMk id="20" creationId="{88853921-7BC9-4BDE-ACAB-133C683C82D6}"/>
          </ac:spMkLst>
        </pc:spChg>
        <pc:spChg chg="add">
          <ac:chgData name="Michał Pyclik" userId="6d1d9512d460d1ef" providerId="LiveId" clId="{A0C6DB60-9492-4DB8-9E2E-93DBFBCEF99F}" dt="2021-02-18T15:16:22.544" v="204" actId="26606"/>
          <ac:spMkLst>
            <pc:docMk/>
            <pc:sldMk cId="1491809965" sldId="257"/>
            <ac:spMk id="22" creationId="{09192968-3AE7-4470-A61C-97294BB92731}"/>
          </ac:spMkLst>
        </pc:spChg>
        <pc:spChg chg="add">
          <ac:chgData name="Michał Pyclik" userId="6d1d9512d460d1ef" providerId="LiveId" clId="{A0C6DB60-9492-4DB8-9E2E-93DBFBCEF99F}" dt="2021-02-18T15:16:22.544" v="204" actId="26606"/>
          <ac:spMkLst>
            <pc:docMk/>
            <pc:sldMk cId="1491809965" sldId="257"/>
            <ac:spMk id="24" creationId="{3AB72E55-43E4-4356-BFE8-E2102CB0B505}"/>
          </ac:spMkLst>
        </pc:spChg>
        <pc:cxnChg chg="add">
          <ac:chgData name="Michał Pyclik" userId="6d1d9512d460d1ef" providerId="LiveId" clId="{A0C6DB60-9492-4DB8-9E2E-93DBFBCEF99F}" dt="2021-02-18T15:16:22.544" v="204" actId="26606"/>
          <ac:cxnSpMkLst>
            <pc:docMk/>
            <pc:sldMk cId="1491809965" sldId="257"/>
            <ac:cxnSpMk id="18" creationId="{4B3BCACB-5880-460B-9606-8C433A9AF99D}"/>
          </ac:cxnSpMkLst>
        </pc:cxnChg>
      </pc:sldChg>
      <pc:sldChg chg="addSp delSp modSp mod setBg">
        <pc:chgData name="Michał Pyclik" userId="6d1d9512d460d1ef" providerId="LiveId" clId="{A0C6DB60-9492-4DB8-9E2E-93DBFBCEF99F}" dt="2021-02-18T15:20:37.014" v="774" actId="20577"/>
        <pc:sldMkLst>
          <pc:docMk/>
          <pc:sldMk cId="1942277359" sldId="258"/>
        </pc:sldMkLst>
        <pc:spChg chg="mod">
          <ac:chgData name="Michał Pyclik" userId="6d1d9512d460d1ef" providerId="LiveId" clId="{A0C6DB60-9492-4DB8-9E2E-93DBFBCEF99F}" dt="2021-02-18T15:20:37.014" v="774" actId="20577"/>
          <ac:spMkLst>
            <pc:docMk/>
            <pc:sldMk cId="1942277359" sldId="258"/>
            <ac:spMk id="3" creationId="{1BA968B6-9EFA-4EE6-903D-BFC1F8925A9C}"/>
          </ac:spMkLst>
        </pc:spChg>
        <pc:spChg chg="add del">
          <ac:chgData name="Michał Pyclik" userId="6d1d9512d460d1ef" providerId="LiveId" clId="{A0C6DB60-9492-4DB8-9E2E-93DBFBCEF99F}" dt="2021-02-18T15:18:53.356" v="453" actId="26606"/>
          <ac:spMkLst>
            <pc:docMk/>
            <pc:sldMk cId="1942277359" sldId="258"/>
            <ac:spMk id="8" creationId="{1BB867FF-FC45-48F7-8104-F89BE54909F1}"/>
          </ac:spMkLst>
        </pc:spChg>
        <pc:spChg chg="add del">
          <ac:chgData name="Michał Pyclik" userId="6d1d9512d460d1ef" providerId="LiveId" clId="{A0C6DB60-9492-4DB8-9E2E-93DBFBCEF99F}" dt="2021-02-18T15:18:53.356" v="453" actId="26606"/>
          <ac:spMkLst>
            <pc:docMk/>
            <pc:sldMk cId="1942277359" sldId="258"/>
            <ac:spMk id="10" creationId="{8BB56887-D0D5-4F0C-9E19-7247EB83C8B7}"/>
          </ac:spMkLst>
        </pc:spChg>
        <pc:spChg chg="add del">
          <ac:chgData name="Michał Pyclik" userId="6d1d9512d460d1ef" providerId="LiveId" clId="{A0C6DB60-9492-4DB8-9E2E-93DBFBCEF99F}" dt="2021-02-18T15:18:53.356" v="453" actId="26606"/>
          <ac:spMkLst>
            <pc:docMk/>
            <pc:sldMk cId="1942277359" sldId="258"/>
            <ac:spMk id="12" creationId="{081E4A58-353D-44AE-B2FC-2A74E2E400F7}"/>
          </ac:spMkLst>
        </pc:spChg>
        <pc:spChg chg="add">
          <ac:chgData name="Michał Pyclik" userId="6d1d9512d460d1ef" providerId="LiveId" clId="{A0C6DB60-9492-4DB8-9E2E-93DBFBCEF99F}" dt="2021-02-18T15:18:53.356" v="453" actId="26606"/>
          <ac:spMkLst>
            <pc:docMk/>
            <pc:sldMk cId="1942277359" sldId="258"/>
            <ac:spMk id="17" creationId="{F837543A-6020-4505-A233-C9DB4BF74011}"/>
          </ac:spMkLst>
        </pc:spChg>
        <pc:spChg chg="add">
          <ac:chgData name="Michał Pyclik" userId="6d1d9512d460d1ef" providerId="LiveId" clId="{A0C6DB60-9492-4DB8-9E2E-93DBFBCEF99F}" dt="2021-02-18T15:18:53.356" v="453" actId="26606"/>
          <ac:spMkLst>
            <pc:docMk/>
            <pc:sldMk cId="1942277359" sldId="258"/>
            <ac:spMk id="19" creationId="{35B16301-FB18-48BA-A6DD-C37CAF6F9A18}"/>
          </ac:spMkLst>
        </pc:spChg>
        <pc:spChg chg="add">
          <ac:chgData name="Michał Pyclik" userId="6d1d9512d460d1ef" providerId="LiveId" clId="{A0C6DB60-9492-4DB8-9E2E-93DBFBCEF99F}" dt="2021-02-18T15:18:53.356" v="453" actId="26606"/>
          <ac:spMkLst>
            <pc:docMk/>
            <pc:sldMk cId="1942277359" sldId="258"/>
            <ac:spMk id="21" creationId="{C3C0D90E-074A-4F52-9B11-B52BEF4BCBE5}"/>
          </ac:spMkLst>
        </pc:spChg>
        <pc:spChg chg="add">
          <ac:chgData name="Michał Pyclik" userId="6d1d9512d460d1ef" providerId="LiveId" clId="{A0C6DB60-9492-4DB8-9E2E-93DBFBCEF99F}" dt="2021-02-18T15:18:53.356" v="453" actId="26606"/>
          <ac:spMkLst>
            <pc:docMk/>
            <pc:sldMk cId="1942277359" sldId="258"/>
            <ac:spMk id="23" creationId="{CABBD4C1-E6F8-46F6-8152-A8A97490BF4D}"/>
          </ac:spMkLst>
        </pc:spChg>
        <pc:spChg chg="add">
          <ac:chgData name="Michał Pyclik" userId="6d1d9512d460d1ef" providerId="LiveId" clId="{A0C6DB60-9492-4DB8-9E2E-93DBFBCEF99F}" dt="2021-02-18T15:18:53.356" v="453" actId="26606"/>
          <ac:spMkLst>
            <pc:docMk/>
            <pc:sldMk cId="1942277359" sldId="258"/>
            <ac:spMk id="25" creationId="{83BA5EF5-1FE9-4BF9-83BB-269BCDDF6156}"/>
          </ac:spMkLst>
        </pc:spChg>
        <pc:spChg chg="add">
          <ac:chgData name="Michał Pyclik" userId="6d1d9512d460d1ef" providerId="LiveId" clId="{A0C6DB60-9492-4DB8-9E2E-93DBFBCEF99F}" dt="2021-02-18T15:18:53.356" v="453" actId="26606"/>
          <ac:spMkLst>
            <pc:docMk/>
            <pc:sldMk cId="1942277359" sldId="258"/>
            <ac:spMk id="29" creationId="{88853921-7BC9-4BDE-ACAB-133C683C82D6}"/>
          </ac:spMkLst>
        </pc:spChg>
        <pc:spChg chg="add">
          <ac:chgData name="Michał Pyclik" userId="6d1d9512d460d1ef" providerId="LiveId" clId="{A0C6DB60-9492-4DB8-9E2E-93DBFBCEF99F}" dt="2021-02-18T15:18:53.356" v="453" actId="26606"/>
          <ac:spMkLst>
            <pc:docMk/>
            <pc:sldMk cId="1942277359" sldId="258"/>
            <ac:spMk id="31" creationId="{09192968-3AE7-4470-A61C-97294BB92731}"/>
          </ac:spMkLst>
        </pc:spChg>
        <pc:spChg chg="add">
          <ac:chgData name="Michał Pyclik" userId="6d1d9512d460d1ef" providerId="LiveId" clId="{A0C6DB60-9492-4DB8-9E2E-93DBFBCEF99F}" dt="2021-02-18T15:18:53.356" v="453" actId="26606"/>
          <ac:spMkLst>
            <pc:docMk/>
            <pc:sldMk cId="1942277359" sldId="258"/>
            <ac:spMk id="33" creationId="{3AB72E55-43E4-4356-BFE8-E2102CB0B505}"/>
          </ac:spMkLst>
        </pc:spChg>
        <pc:cxnChg chg="add">
          <ac:chgData name="Michał Pyclik" userId="6d1d9512d460d1ef" providerId="LiveId" clId="{A0C6DB60-9492-4DB8-9E2E-93DBFBCEF99F}" dt="2021-02-18T15:18:53.356" v="453" actId="26606"/>
          <ac:cxnSpMkLst>
            <pc:docMk/>
            <pc:sldMk cId="1942277359" sldId="258"/>
            <ac:cxnSpMk id="27" creationId="{4B3BCACB-5880-460B-9606-8C433A9AF99D}"/>
          </ac:cxnSpMkLst>
        </pc:cxnChg>
      </pc:sldChg>
      <pc:sldChg chg="modSp mod">
        <pc:chgData name="Michał Pyclik" userId="6d1d9512d460d1ef" providerId="LiveId" clId="{A0C6DB60-9492-4DB8-9E2E-93DBFBCEF99F}" dt="2021-02-18T15:20:43.934" v="776" actId="20577"/>
        <pc:sldMkLst>
          <pc:docMk/>
          <pc:sldMk cId="939662773" sldId="259"/>
        </pc:sldMkLst>
        <pc:spChg chg="mod">
          <ac:chgData name="Michał Pyclik" userId="6d1d9512d460d1ef" providerId="LiveId" clId="{A0C6DB60-9492-4DB8-9E2E-93DBFBCEF99F}" dt="2021-02-18T15:20:43.934" v="776" actId="20577"/>
          <ac:spMkLst>
            <pc:docMk/>
            <pc:sldMk cId="939662773" sldId="259"/>
            <ac:spMk id="3" creationId="{1BA968B6-9EFA-4EE6-903D-BFC1F8925A9C}"/>
          </ac:spMkLst>
        </pc:spChg>
      </pc:sldChg>
      <pc:sldChg chg="addSp delSp modSp mod">
        <pc:chgData name="Michał Pyclik" userId="6d1d9512d460d1ef" providerId="LiveId" clId="{A0C6DB60-9492-4DB8-9E2E-93DBFBCEF99F}" dt="2021-02-18T14:54:17.347" v="21" actId="26606"/>
        <pc:sldMkLst>
          <pc:docMk/>
          <pc:sldMk cId="4247604567" sldId="260"/>
        </pc:sldMkLst>
        <pc:spChg chg="mod ord">
          <ac:chgData name="Michał Pyclik" userId="6d1d9512d460d1ef" providerId="LiveId" clId="{A0C6DB60-9492-4DB8-9E2E-93DBFBCEF99F}" dt="2021-02-18T14:54:17.347" v="21" actId="26606"/>
          <ac:spMkLst>
            <pc:docMk/>
            <pc:sldMk cId="4247604567" sldId="260"/>
            <ac:spMk id="2" creationId="{8FCF411D-0695-499F-8B1F-B96884589DBC}"/>
          </ac:spMkLst>
        </pc:spChg>
        <pc:spChg chg="del">
          <ac:chgData name="Michał Pyclik" userId="6d1d9512d460d1ef" providerId="LiveId" clId="{A0C6DB60-9492-4DB8-9E2E-93DBFBCEF99F}" dt="2021-02-18T14:54:17.347" v="21" actId="26606"/>
          <ac:spMkLst>
            <pc:docMk/>
            <pc:sldMk cId="4247604567" sldId="260"/>
            <ac:spMk id="82" creationId="{8A7BA06D-B3FF-4E91-8639-B4569AE3AA23}"/>
          </ac:spMkLst>
        </pc:spChg>
        <pc:spChg chg="del">
          <ac:chgData name="Michał Pyclik" userId="6d1d9512d460d1ef" providerId="LiveId" clId="{A0C6DB60-9492-4DB8-9E2E-93DBFBCEF99F}" dt="2021-02-18T14:54:17.347" v="21" actId="26606"/>
          <ac:spMkLst>
            <pc:docMk/>
            <pc:sldMk cId="4247604567" sldId="260"/>
            <ac:spMk id="84" creationId="{2B30C86D-5A07-48BC-9C9D-6F9A2DB1E9E1}"/>
          </ac:spMkLst>
        </pc:spChg>
        <pc:spChg chg="del">
          <ac:chgData name="Michał Pyclik" userId="6d1d9512d460d1ef" providerId="LiveId" clId="{A0C6DB60-9492-4DB8-9E2E-93DBFBCEF99F}" dt="2021-02-18T14:54:17.347" v="21" actId="26606"/>
          <ac:spMkLst>
            <pc:docMk/>
            <pc:sldMk cId="4247604567" sldId="260"/>
            <ac:spMk id="86" creationId="{E2CFBC99-FB8F-41F7-A81D-A5288D688D79}"/>
          </ac:spMkLst>
        </pc:spChg>
        <pc:spChg chg="del">
          <ac:chgData name="Michał Pyclik" userId="6d1d9512d460d1ef" providerId="LiveId" clId="{A0C6DB60-9492-4DB8-9E2E-93DBFBCEF99F}" dt="2021-02-18T14:54:17.347" v="21" actId="26606"/>
          <ac:spMkLst>
            <pc:docMk/>
            <pc:sldMk cId="4247604567" sldId="260"/>
            <ac:spMk id="88" creationId="{1EF86BFA-9133-4F6B-98BE-1CBB87EB62F5}"/>
          </ac:spMkLst>
        </pc:spChg>
        <pc:spChg chg="add">
          <ac:chgData name="Michał Pyclik" userId="6d1d9512d460d1ef" providerId="LiveId" clId="{A0C6DB60-9492-4DB8-9E2E-93DBFBCEF99F}" dt="2021-02-18T14:54:17.347" v="21" actId="26606"/>
          <ac:spMkLst>
            <pc:docMk/>
            <pc:sldMk cId="4247604567" sldId="260"/>
            <ac:spMk id="135" creationId="{8A7BA06D-B3FF-4E91-8639-B4569AE3AA23}"/>
          </ac:spMkLst>
        </pc:spChg>
        <pc:spChg chg="add">
          <ac:chgData name="Michał Pyclik" userId="6d1d9512d460d1ef" providerId="LiveId" clId="{A0C6DB60-9492-4DB8-9E2E-93DBFBCEF99F}" dt="2021-02-18T14:54:17.347" v="21" actId="26606"/>
          <ac:spMkLst>
            <pc:docMk/>
            <pc:sldMk cId="4247604567" sldId="260"/>
            <ac:spMk id="137" creationId="{2B30C86D-5A07-48BC-9C9D-6F9A2DB1E9E1}"/>
          </ac:spMkLst>
        </pc:spChg>
        <pc:spChg chg="add">
          <ac:chgData name="Michał Pyclik" userId="6d1d9512d460d1ef" providerId="LiveId" clId="{A0C6DB60-9492-4DB8-9E2E-93DBFBCEF99F}" dt="2021-02-18T14:54:17.347" v="21" actId="26606"/>
          <ac:spMkLst>
            <pc:docMk/>
            <pc:sldMk cId="4247604567" sldId="260"/>
            <ac:spMk id="139" creationId="{E2CFBC99-FB8F-41F7-A81D-A5288D688D79}"/>
          </ac:spMkLst>
        </pc:spChg>
        <pc:spChg chg="add">
          <ac:chgData name="Michał Pyclik" userId="6d1d9512d460d1ef" providerId="LiveId" clId="{A0C6DB60-9492-4DB8-9E2E-93DBFBCEF99F}" dt="2021-02-18T14:54:17.347" v="21" actId="26606"/>
          <ac:spMkLst>
            <pc:docMk/>
            <pc:sldMk cId="4247604567" sldId="260"/>
            <ac:spMk id="141" creationId="{1EF86BFA-9133-4F6B-98BE-1CBB87EB62F5}"/>
          </ac:spMkLst>
        </pc:spChg>
        <pc:picChg chg="del">
          <ac:chgData name="Michał Pyclik" userId="6d1d9512d460d1ef" providerId="LiveId" clId="{A0C6DB60-9492-4DB8-9E2E-93DBFBCEF99F}" dt="2021-02-18T14:54:11.869" v="19" actId="478"/>
          <ac:picMkLst>
            <pc:docMk/>
            <pc:sldMk cId="4247604567" sldId="260"/>
            <ac:picMk id="3" creationId="{7AF209E3-CC01-4D7A-BCF4-3DD53408B63B}"/>
          </ac:picMkLst>
        </pc:picChg>
        <pc:picChg chg="add mod">
          <ac:chgData name="Michał Pyclik" userId="6d1d9512d460d1ef" providerId="LiveId" clId="{A0C6DB60-9492-4DB8-9E2E-93DBFBCEF99F}" dt="2021-02-18T14:54:17.347" v="21" actId="26606"/>
          <ac:picMkLst>
            <pc:docMk/>
            <pc:sldMk cId="4247604567" sldId="260"/>
            <ac:picMk id="5122" creationId="{28A089EB-0CFA-4DD2-B29D-7EE72019EBCA}"/>
          </ac:picMkLst>
        </pc:picChg>
      </pc:sldChg>
      <pc:sldChg chg="addSp delSp modSp mod">
        <pc:chgData name="Michał Pyclik" userId="6d1d9512d460d1ef" providerId="LiveId" clId="{A0C6DB60-9492-4DB8-9E2E-93DBFBCEF99F}" dt="2021-02-18T14:53:13.690" v="12" actId="26606"/>
        <pc:sldMkLst>
          <pc:docMk/>
          <pc:sldMk cId="1357013739" sldId="261"/>
        </pc:sldMkLst>
        <pc:spChg chg="mod ord">
          <ac:chgData name="Michał Pyclik" userId="6d1d9512d460d1ef" providerId="LiveId" clId="{A0C6DB60-9492-4DB8-9E2E-93DBFBCEF99F}" dt="2021-02-18T14:53:13.690" v="12" actId="26606"/>
          <ac:spMkLst>
            <pc:docMk/>
            <pc:sldMk cId="1357013739" sldId="261"/>
            <ac:spMk id="2" creationId="{8FCF411D-0695-499F-8B1F-B96884589DBC}"/>
          </ac:spMkLst>
        </pc:spChg>
        <pc:spChg chg="del">
          <ac:chgData name="Michał Pyclik" userId="6d1d9512d460d1ef" providerId="LiveId" clId="{A0C6DB60-9492-4DB8-9E2E-93DBFBCEF99F}" dt="2021-02-18T14:53:13.690" v="12" actId="26606"/>
          <ac:spMkLst>
            <pc:docMk/>
            <pc:sldMk cId="1357013739" sldId="261"/>
            <ac:spMk id="71" creationId="{8A7BA06D-B3FF-4E91-8639-B4569AE3AA23}"/>
          </ac:spMkLst>
        </pc:spChg>
        <pc:spChg chg="del">
          <ac:chgData name="Michał Pyclik" userId="6d1d9512d460d1ef" providerId="LiveId" clId="{A0C6DB60-9492-4DB8-9E2E-93DBFBCEF99F}" dt="2021-02-18T14:53:13.690" v="12" actId="26606"/>
          <ac:spMkLst>
            <pc:docMk/>
            <pc:sldMk cId="1357013739" sldId="261"/>
            <ac:spMk id="73" creationId="{2B30C86D-5A07-48BC-9C9D-6F9A2DB1E9E1}"/>
          </ac:spMkLst>
        </pc:spChg>
        <pc:spChg chg="del">
          <ac:chgData name="Michał Pyclik" userId="6d1d9512d460d1ef" providerId="LiveId" clId="{A0C6DB60-9492-4DB8-9E2E-93DBFBCEF99F}" dt="2021-02-18T14:53:13.690" v="12" actId="26606"/>
          <ac:spMkLst>
            <pc:docMk/>
            <pc:sldMk cId="1357013739" sldId="261"/>
            <ac:spMk id="75" creationId="{F101C3BA-9804-47C4-8BCA-EC15FAD15885}"/>
          </ac:spMkLst>
        </pc:spChg>
        <pc:spChg chg="del">
          <ac:chgData name="Michał Pyclik" userId="6d1d9512d460d1ef" providerId="LiveId" clId="{A0C6DB60-9492-4DB8-9E2E-93DBFBCEF99F}" dt="2021-02-18T14:53:13.690" v="12" actId="26606"/>
          <ac:spMkLst>
            <pc:docMk/>
            <pc:sldMk cId="1357013739" sldId="261"/>
            <ac:spMk id="77" creationId="{A34066D6-1B59-4642-A86D-39464CEE971B}"/>
          </ac:spMkLst>
        </pc:spChg>
        <pc:spChg chg="del">
          <ac:chgData name="Michał Pyclik" userId="6d1d9512d460d1ef" providerId="LiveId" clId="{A0C6DB60-9492-4DB8-9E2E-93DBFBCEF99F}" dt="2021-02-18T14:53:13.690" v="12" actId="26606"/>
          <ac:spMkLst>
            <pc:docMk/>
            <pc:sldMk cId="1357013739" sldId="261"/>
            <ac:spMk id="79" creationId="{18E928D9-3091-4385-B979-265D55AD02CE}"/>
          </ac:spMkLst>
        </pc:spChg>
        <pc:spChg chg="del">
          <ac:chgData name="Michał Pyclik" userId="6d1d9512d460d1ef" providerId="LiveId" clId="{A0C6DB60-9492-4DB8-9E2E-93DBFBCEF99F}" dt="2021-02-18T14:53:13.690" v="12" actId="26606"/>
          <ac:spMkLst>
            <pc:docMk/>
            <pc:sldMk cId="1357013739" sldId="261"/>
            <ac:spMk id="81" creationId="{7D602432-D774-4CF5-94E8-7D52D01059D2}"/>
          </ac:spMkLst>
        </pc:spChg>
        <pc:spChg chg="del">
          <ac:chgData name="Michał Pyclik" userId="6d1d9512d460d1ef" providerId="LiveId" clId="{A0C6DB60-9492-4DB8-9E2E-93DBFBCEF99F}" dt="2021-02-18T14:53:13.690" v="12" actId="26606"/>
          <ac:spMkLst>
            <pc:docMk/>
            <pc:sldMk cId="1357013739" sldId="261"/>
            <ac:spMk id="83" creationId="{CBF9EBB4-5078-47B2-AAA0-DF4A88D8182A}"/>
          </ac:spMkLst>
        </pc:spChg>
        <pc:spChg chg="add">
          <ac:chgData name="Michał Pyclik" userId="6d1d9512d460d1ef" providerId="LiveId" clId="{A0C6DB60-9492-4DB8-9E2E-93DBFBCEF99F}" dt="2021-02-18T14:53:13.690" v="12" actId="26606"/>
          <ac:spMkLst>
            <pc:docMk/>
            <pc:sldMk cId="1357013739" sldId="261"/>
            <ac:spMk id="135" creationId="{8A7BA06D-B3FF-4E91-8639-B4569AE3AA23}"/>
          </ac:spMkLst>
        </pc:spChg>
        <pc:spChg chg="add">
          <ac:chgData name="Michał Pyclik" userId="6d1d9512d460d1ef" providerId="LiveId" clId="{A0C6DB60-9492-4DB8-9E2E-93DBFBCEF99F}" dt="2021-02-18T14:53:13.690" v="12" actId="26606"/>
          <ac:spMkLst>
            <pc:docMk/>
            <pc:sldMk cId="1357013739" sldId="261"/>
            <ac:spMk id="137" creationId="{2B30C86D-5A07-48BC-9C9D-6F9A2DB1E9E1}"/>
          </ac:spMkLst>
        </pc:spChg>
        <pc:spChg chg="add">
          <ac:chgData name="Michał Pyclik" userId="6d1d9512d460d1ef" providerId="LiveId" clId="{A0C6DB60-9492-4DB8-9E2E-93DBFBCEF99F}" dt="2021-02-18T14:53:13.690" v="12" actId="26606"/>
          <ac:spMkLst>
            <pc:docMk/>
            <pc:sldMk cId="1357013739" sldId="261"/>
            <ac:spMk id="139" creationId="{DCE1AED4-C7FF-4468-BF54-4470A0A3E283}"/>
          </ac:spMkLst>
        </pc:spChg>
        <pc:spChg chg="add">
          <ac:chgData name="Michał Pyclik" userId="6d1d9512d460d1ef" providerId="LiveId" clId="{A0C6DB60-9492-4DB8-9E2E-93DBFBCEF99F}" dt="2021-02-18T14:53:13.690" v="12" actId="26606"/>
          <ac:spMkLst>
            <pc:docMk/>
            <pc:sldMk cId="1357013739" sldId="261"/>
            <ac:spMk id="141" creationId="{BDE94FAB-AA60-43B4-A2C3-3A940B9A951A}"/>
          </ac:spMkLst>
        </pc:spChg>
        <pc:picChg chg="del">
          <ac:chgData name="Michał Pyclik" userId="6d1d9512d460d1ef" providerId="LiveId" clId="{A0C6DB60-9492-4DB8-9E2E-93DBFBCEF99F}" dt="2021-02-18T14:53:08.484" v="10" actId="478"/>
          <ac:picMkLst>
            <pc:docMk/>
            <pc:sldMk cId="1357013739" sldId="261"/>
            <ac:picMk id="1026" creationId="{67C5A8AA-4052-47B1-B653-9C328DD5CF06}"/>
          </ac:picMkLst>
        </pc:picChg>
        <pc:picChg chg="add mod">
          <ac:chgData name="Michał Pyclik" userId="6d1d9512d460d1ef" providerId="LiveId" clId="{A0C6DB60-9492-4DB8-9E2E-93DBFBCEF99F}" dt="2021-02-18T14:53:13.690" v="12" actId="26606"/>
          <ac:picMkLst>
            <pc:docMk/>
            <pc:sldMk cId="1357013739" sldId="261"/>
            <ac:picMk id="2050" creationId="{51ED7A00-1F24-436D-A38C-0F3D8DA194ED}"/>
          </ac:picMkLst>
        </pc:picChg>
      </pc:sldChg>
      <pc:sldChg chg="modSp mod">
        <pc:chgData name="Michał Pyclik" userId="6d1d9512d460d1ef" providerId="LiveId" clId="{A0C6DB60-9492-4DB8-9E2E-93DBFBCEF99F}" dt="2021-02-18T15:50:44.910" v="3144" actId="12"/>
        <pc:sldMkLst>
          <pc:docMk/>
          <pc:sldMk cId="3686359312" sldId="263"/>
        </pc:sldMkLst>
        <pc:spChg chg="mod">
          <ac:chgData name="Michał Pyclik" userId="6d1d9512d460d1ef" providerId="LiveId" clId="{A0C6DB60-9492-4DB8-9E2E-93DBFBCEF99F}" dt="2021-02-18T15:50:44.910" v="3144" actId="12"/>
          <ac:spMkLst>
            <pc:docMk/>
            <pc:sldMk cId="3686359312" sldId="263"/>
            <ac:spMk id="3" creationId="{1BA968B6-9EFA-4EE6-903D-BFC1F8925A9C}"/>
          </ac:spMkLst>
        </pc:spChg>
      </pc:sldChg>
      <pc:sldChg chg="modSp mod">
        <pc:chgData name="Michał Pyclik" userId="6d1d9512d460d1ef" providerId="LiveId" clId="{A0C6DB60-9492-4DB8-9E2E-93DBFBCEF99F}" dt="2021-02-18T15:28:41.719" v="1734" actId="20577"/>
        <pc:sldMkLst>
          <pc:docMk/>
          <pc:sldMk cId="3486073002" sldId="264"/>
        </pc:sldMkLst>
        <pc:spChg chg="mod">
          <ac:chgData name="Michał Pyclik" userId="6d1d9512d460d1ef" providerId="LiveId" clId="{A0C6DB60-9492-4DB8-9E2E-93DBFBCEF99F}" dt="2021-02-18T15:28:41.719" v="1734" actId="20577"/>
          <ac:spMkLst>
            <pc:docMk/>
            <pc:sldMk cId="3486073002" sldId="264"/>
            <ac:spMk id="3" creationId="{1BA968B6-9EFA-4EE6-903D-BFC1F8925A9C}"/>
          </ac:spMkLst>
        </pc:spChg>
      </pc:sldChg>
      <pc:sldChg chg="addSp modSp mod setBg">
        <pc:chgData name="Michał Pyclik" userId="6d1d9512d460d1ef" providerId="LiveId" clId="{A0C6DB60-9492-4DB8-9E2E-93DBFBCEF99F}" dt="2021-02-18T15:37:57.959" v="2583" actId="20577"/>
        <pc:sldMkLst>
          <pc:docMk/>
          <pc:sldMk cId="3532310211" sldId="265"/>
        </pc:sldMkLst>
        <pc:spChg chg="mod">
          <ac:chgData name="Michał Pyclik" userId="6d1d9512d460d1ef" providerId="LiveId" clId="{A0C6DB60-9492-4DB8-9E2E-93DBFBCEF99F}" dt="2021-02-18T15:37:57.959" v="2583" actId="20577"/>
          <ac:spMkLst>
            <pc:docMk/>
            <pc:sldMk cId="3532310211" sldId="265"/>
            <ac:spMk id="3" creationId="{1BA968B6-9EFA-4EE6-903D-BFC1F8925A9C}"/>
          </ac:spMkLst>
        </pc:spChg>
        <pc:spChg chg="add">
          <ac:chgData name="Michał Pyclik" userId="6d1d9512d460d1ef" providerId="LiveId" clId="{A0C6DB60-9492-4DB8-9E2E-93DBFBCEF99F}" dt="2021-02-18T15:33:24.041" v="2397" actId="26606"/>
          <ac:spMkLst>
            <pc:docMk/>
            <pc:sldMk cId="3532310211" sldId="265"/>
            <ac:spMk id="8" creationId="{907EF6B7-1338-4443-8C46-6A318D952DFD}"/>
          </ac:spMkLst>
        </pc:spChg>
        <pc:spChg chg="add">
          <ac:chgData name="Michał Pyclik" userId="6d1d9512d460d1ef" providerId="LiveId" clId="{A0C6DB60-9492-4DB8-9E2E-93DBFBCEF99F}" dt="2021-02-18T15:33:24.041" v="2397" actId="26606"/>
          <ac:spMkLst>
            <pc:docMk/>
            <pc:sldMk cId="3532310211" sldId="265"/>
            <ac:spMk id="10" creationId="{DAAE4CDD-124C-4DCF-9584-B6033B545DD5}"/>
          </ac:spMkLst>
        </pc:spChg>
        <pc:spChg chg="add">
          <ac:chgData name="Michał Pyclik" userId="6d1d9512d460d1ef" providerId="LiveId" clId="{A0C6DB60-9492-4DB8-9E2E-93DBFBCEF99F}" dt="2021-02-18T15:33:24.041" v="2397" actId="26606"/>
          <ac:spMkLst>
            <pc:docMk/>
            <pc:sldMk cId="3532310211" sldId="265"/>
            <ac:spMk id="12" creationId="{081E4A58-353D-44AE-B2FC-2A74E2E400F7}"/>
          </ac:spMkLst>
        </pc:spChg>
      </pc:sldChg>
      <pc:sldChg chg="addSp delSp modSp mod">
        <pc:chgData name="Michał Pyclik" userId="6d1d9512d460d1ef" providerId="LiveId" clId="{A0C6DB60-9492-4DB8-9E2E-93DBFBCEF99F}" dt="2021-02-18T15:49:10.444" v="3116" actId="313"/>
        <pc:sldMkLst>
          <pc:docMk/>
          <pc:sldMk cId="3930516879" sldId="266"/>
        </pc:sldMkLst>
        <pc:spChg chg="del">
          <ac:chgData name="Michał Pyclik" userId="6d1d9512d460d1ef" providerId="LiveId" clId="{A0C6DB60-9492-4DB8-9E2E-93DBFBCEF99F}" dt="2021-02-18T14:54:35.946" v="22" actId="478"/>
          <ac:spMkLst>
            <pc:docMk/>
            <pc:sldMk cId="3930516879" sldId="266"/>
            <ac:spMk id="4" creationId="{00E3A2FE-DBDE-4936-9BF9-6D4EED6462DE}"/>
          </ac:spMkLst>
        </pc:spChg>
        <pc:spChg chg="del">
          <ac:chgData name="Michał Pyclik" userId="6d1d9512d460d1ef" providerId="LiveId" clId="{A0C6DB60-9492-4DB8-9E2E-93DBFBCEF99F}" dt="2021-02-18T14:54:35.946" v="22" actId="478"/>
          <ac:spMkLst>
            <pc:docMk/>
            <pc:sldMk cId="3930516879" sldId="266"/>
            <ac:spMk id="6" creationId="{AAD8E1B3-18F3-4E6F-BA3B-8B442EA8AAF0}"/>
          </ac:spMkLst>
        </pc:spChg>
        <pc:spChg chg="del">
          <ac:chgData name="Michał Pyclik" userId="6d1d9512d460d1ef" providerId="LiveId" clId="{A0C6DB60-9492-4DB8-9E2E-93DBFBCEF99F}" dt="2021-02-18T14:54:35.946" v="22" actId="478"/>
          <ac:spMkLst>
            <pc:docMk/>
            <pc:sldMk cId="3930516879" sldId="266"/>
            <ac:spMk id="7" creationId="{9A6BB044-BFD3-451C-8A0B-121453940831}"/>
          </ac:spMkLst>
        </pc:spChg>
        <pc:spChg chg="del">
          <ac:chgData name="Michał Pyclik" userId="6d1d9512d460d1ef" providerId="LiveId" clId="{A0C6DB60-9492-4DB8-9E2E-93DBFBCEF99F}" dt="2021-02-18T14:54:35.946" v="22" actId="478"/>
          <ac:spMkLst>
            <pc:docMk/>
            <pc:sldMk cId="3930516879" sldId="266"/>
            <ac:spMk id="9" creationId="{50BE0787-6A22-4FA6-89B3-D9006DC32BF4}"/>
          </ac:spMkLst>
        </pc:spChg>
        <pc:spChg chg="del">
          <ac:chgData name="Michał Pyclik" userId="6d1d9512d460d1ef" providerId="LiveId" clId="{A0C6DB60-9492-4DB8-9E2E-93DBFBCEF99F}" dt="2021-02-18T14:54:35.946" v="22" actId="478"/>
          <ac:spMkLst>
            <pc:docMk/>
            <pc:sldMk cId="3930516879" sldId="266"/>
            <ac:spMk id="10" creationId="{FBC8EBDD-E9F3-4515-9DFC-B8A3F64CB032}"/>
          </ac:spMkLst>
        </pc:spChg>
        <pc:spChg chg="del">
          <ac:chgData name="Michał Pyclik" userId="6d1d9512d460d1ef" providerId="LiveId" clId="{A0C6DB60-9492-4DB8-9E2E-93DBFBCEF99F}" dt="2021-02-18T14:54:35.946" v="22" actId="478"/>
          <ac:spMkLst>
            <pc:docMk/>
            <pc:sldMk cId="3930516879" sldId="266"/>
            <ac:spMk id="12" creationId="{70B19C6A-017E-43DB-85FB-ACA128B6E3BE}"/>
          </ac:spMkLst>
        </pc:spChg>
        <pc:spChg chg="del">
          <ac:chgData name="Michał Pyclik" userId="6d1d9512d460d1ef" providerId="LiveId" clId="{A0C6DB60-9492-4DB8-9E2E-93DBFBCEF99F}" dt="2021-02-18T14:54:35.946" v="22" actId="478"/>
          <ac:spMkLst>
            <pc:docMk/>
            <pc:sldMk cId="3930516879" sldId="266"/>
            <ac:spMk id="15" creationId="{6221250F-FCA5-48A9-A950-3868B2830D7F}"/>
          </ac:spMkLst>
        </pc:spChg>
        <pc:spChg chg="del">
          <ac:chgData name="Michał Pyclik" userId="6d1d9512d460d1ef" providerId="LiveId" clId="{A0C6DB60-9492-4DB8-9E2E-93DBFBCEF99F}" dt="2021-02-18T14:54:35.946" v="22" actId="478"/>
          <ac:spMkLst>
            <pc:docMk/>
            <pc:sldMk cId="3930516879" sldId="266"/>
            <ac:spMk id="16" creationId="{B84B021E-2DEC-45F4-89E4-57E6D11B08CC}"/>
          </ac:spMkLst>
        </pc:spChg>
        <pc:spChg chg="del">
          <ac:chgData name="Michał Pyclik" userId="6d1d9512d460d1ef" providerId="LiveId" clId="{A0C6DB60-9492-4DB8-9E2E-93DBFBCEF99F}" dt="2021-02-18T14:54:35.946" v="22" actId="478"/>
          <ac:spMkLst>
            <pc:docMk/>
            <pc:sldMk cId="3930516879" sldId="266"/>
            <ac:spMk id="18" creationId="{0199E35B-6691-4D73-9CBF-CFB45E19AEE0}"/>
          </ac:spMkLst>
        </pc:spChg>
        <pc:grpChg chg="del">
          <ac:chgData name="Michał Pyclik" userId="6d1d9512d460d1ef" providerId="LiveId" clId="{A0C6DB60-9492-4DB8-9E2E-93DBFBCEF99F}" dt="2021-02-18T14:54:35.946" v="22" actId="478"/>
          <ac:grpSpMkLst>
            <pc:docMk/>
            <pc:sldMk cId="3930516879" sldId="266"/>
            <ac:grpSpMk id="5" creationId="{8F8CB205-1C67-44A1-8B9F-DB55931EF2D6}"/>
          </ac:grpSpMkLst>
        </pc:grpChg>
        <pc:grpChg chg="del">
          <ac:chgData name="Michał Pyclik" userId="6d1d9512d460d1ef" providerId="LiveId" clId="{A0C6DB60-9492-4DB8-9E2E-93DBFBCEF99F}" dt="2021-02-18T14:54:35.946" v="22" actId="478"/>
          <ac:grpSpMkLst>
            <pc:docMk/>
            <pc:sldMk cId="3930516879" sldId="266"/>
            <ac:grpSpMk id="8" creationId="{239105DE-A121-4C49-A661-E94FC84AE6E8}"/>
          </ac:grpSpMkLst>
        </pc:grpChg>
        <pc:grpChg chg="del">
          <ac:chgData name="Michał Pyclik" userId="6d1d9512d460d1ef" providerId="LiveId" clId="{A0C6DB60-9492-4DB8-9E2E-93DBFBCEF99F}" dt="2021-02-18T14:54:35.946" v="22" actId="478"/>
          <ac:grpSpMkLst>
            <pc:docMk/>
            <pc:sldMk cId="3930516879" sldId="266"/>
            <ac:grpSpMk id="11" creationId="{7225B1C9-E617-4128-B07E-F544D17037DE}"/>
          </ac:grpSpMkLst>
        </pc:grpChg>
        <pc:grpChg chg="del">
          <ac:chgData name="Michał Pyclik" userId="6d1d9512d460d1ef" providerId="LiveId" clId="{A0C6DB60-9492-4DB8-9E2E-93DBFBCEF99F}" dt="2021-02-18T14:54:35.946" v="22" actId="478"/>
          <ac:grpSpMkLst>
            <pc:docMk/>
            <pc:sldMk cId="3930516879" sldId="266"/>
            <ac:grpSpMk id="17" creationId="{C26F432D-178A-4912-B066-4A63839550EE}"/>
          </ac:grpSpMkLst>
        </pc:grpChg>
        <pc:grpChg chg="del">
          <ac:chgData name="Michał Pyclik" userId="6d1d9512d460d1ef" providerId="LiveId" clId="{A0C6DB60-9492-4DB8-9E2E-93DBFBCEF99F}" dt="2021-02-18T14:54:37.829" v="23" actId="478"/>
          <ac:grpSpMkLst>
            <pc:docMk/>
            <pc:sldMk cId="3930516879" sldId="266"/>
            <ac:grpSpMk id="19" creationId="{856DAA3C-8543-4A38-9B27-E13179AD64CE}"/>
          </ac:grpSpMkLst>
        </pc:grpChg>
        <pc:graphicFrameChg chg="add del mod modGraphic">
          <ac:chgData name="Michał Pyclik" userId="6d1d9512d460d1ef" providerId="LiveId" clId="{A0C6DB60-9492-4DB8-9E2E-93DBFBCEF99F}" dt="2021-02-18T15:45:28.593" v="2920" actId="478"/>
          <ac:graphicFrameMkLst>
            <pc:docMk/>
            <pc:sldMk cId="3930516879" sldId="266"/>
            <ac:graphicFrameMk id="2" creationId="{A29504DE-33AD-4752-B264-3E3B5CCA7557}"/>
          </ac:graphicFrameMkLst>
        </pc:graphicFrameChg>
        <pc:graphicFrameChg chg="add mod modGraphic">
          <ac:chgData name="Michał Pyclik" userId="6d1d9512d460d1ef" providerId="LiveId" clId="{A0C6DB60-9492-4DB8-9E2E-93DBFBCEF99F}" dt="2021-02-18T15:49:10.444" v="3116" actId="313"/>
          <ac:graphicFrameMkLst>
            <pc:docMk/>
            <pc:sldMk cId="3930516879" sldId="266"/>
            <ac:graphicFrameMk id="3" creationId="{E69DF4B1-DEF4-440D-9287-5DC178F863BF}"/>
          </ac:graphicFrameMkLst>
        </pc:graphicFrameChg>
      </pc:sldChg>
      <pc:sldChg chg="modSp mod">
        <pc:chgData name="Michał Pyclik" userId="6d1d9512d460d1ef" providerId="LiveId" clId="{A0C6DB60-9492-4DB8-9E2E-93DBFBCEF99F}" dt="2021-02-18T16:00:07.363" v="3331" actId="27636"/>
        <pc:sldMkLst>
          <pc:docMk/>
          <pc:sldMk cId="671806405" sldId="267"/>
        </pc:sldMkLst>
        <pc:spChg chg="mod">
          <ac:chgData name="Michał Pyclik" userId="6d1d9512d460d1ef" providerId="LiveId" clId="{A0C6DB60-9492-4DB8-9E2E-93DBFBCEF99F}" dt="2021-02-18T16:00:07.363" v="3331" actId="27636"/>
          <ac:spMkLst>
            <pc:docMk/>
            <pc:sldMk cId="671806405" sldId="267"/>
            <ac:spMk id="3" creationId="{1BA968B6-9EFA-4EE6-903D-BFC1F8925A9C}"/>
          </ac:spMkLst>
        </pc:spChg>
      </pc:sldChg>
      <pc:sldChg chg="addSp delSp modSp mod setClrOvrMap">
        <pc:chgData name="Michał Pyclik" userId="6d1d9512d460d1ef" providerId="LiveId" clId="{A0C6DB60-9492-4DB8-9E2E-93DBFBCEF99F}" dt="2021-02-18T14:53:30.633" v="15" actId="26606"/>
        <pc:sldMkLst>
          <pc:docMk/>
          <pc:sldMk cId="3291085339" sldId="269"/>
        </pc:sldMkLst>
        <pc:spChg chg="mod ord">
          <ac:chgData name="Michał Pyclik" userId="6d1d9512d460d1ef" providerId="LiveId" clId="{A0C6DB60-9492-4DB8-9E2E-93DBFBCEF99F}" dt="2021-02-18T14:53:30.633" v="15" actId="26606"/>
          <ac:spMkLst>
            <pc:docMk/>
            <pc:sldMk cId="3291085339" sldId="269"/>
            <ac:spMk id="2" creationId="{8FCF411D-0695-499F-8B1F-B96884589DBC}"/>
          </ac:spMkLst>
        </pc:spChg>
        <pc:spChg chg="del">
          <ac:chgData name="Michał Pyclik" userId="6d1d9512d460d1ef" providerId="LiveId" clId="{A0C6DB60-9492-4DB8-9E2E-93DBFBCEF99F}" dt="2021-02-18T14:53:30.633" v="15" actId="26606"/>
          <ac:spMkLst>
            <pc:docMk/>
            <pc:sldMk cId="3291085339" sldId="269"/>
            <ac:spMk id="71" creationId="{8A7BA06D-B3FF-4E91-8639-B4569AE3AA23}"/>
          </ac:spMkLst>
        </pc:spChg>
        <pc:spChg chg="del">
          <ac:chgData name="Michał Pyclik" userId="6d1d9512d460d1ef" providerId="LiveId" clId="{A0C6DB60-9492-4DB8-9E2E-93DBFBCEF99F}" dt="2021-02-18T14:53:30.633" v="15" actId="26606"/>
          <ac:spMkLst>
            <pc:docMk/>
            <pc:sldMk cId="3291085339" sldId="269"/>
            <ac:spMk id="73" creationId="{2B30C86D-5A07-48BC-9C9D-6F9A2DB1E9E1}"/>
          </ac:spMkLst>
        </pc:spChg>
        <pc:spChg chg="del">
          <ac:chgData name="Michał Pyclik" userId="6d1d9512d460d1ef" providerId="LiveId" clId="{A0C6DB60-9492-4DB8-9E2E-93DBFBCEF99F}" dt="2021-02-18T14:53:30.633" v="15" actId="26606"/>
          <ac:spMkLst>
            <pc:docMk/>
            <pc:sldMk cId="3291085339" sldId="269"/>
            <ac:spMk id="75" creationId="{A1D7EC86-7CB9-431D-8AC3-8AAF0440B162}"/>
          </ac:spMkLst>
        </pc:spChg>
        <pc:spChg chg="del">
          <ac:chgData name="Michał Pyclik" userId="6d1d9512d460d1ef" providerId="LiveId" clId="{A0C6DB60-9492-4DB8-9E2E-93DBFBCEF99F}" dt="2021-02-18T14:53:30.633" v="15" actId="26606"/>
          <ac:spMkLst>
            <pc:docMk/>
            <pc:sldMk cId="3291085339" sldId="269"/>
            <ac:spMk id="77" creationId="{D4B9777F-B610-419B-9193-80306388F3E2}"/>
          </ac:spMkLst>
        </pc:spChg>
        <pc:spChg chg="del">
          <ac:chgData name="Michał Pyclik" userId="6d1d9512d460d1ef" providerId="LiveId" clId="{A0C6DB60-9492-4DB8-9E2E-93DBFBCEF99F}" dt="2021-02-18T14:53:30.633" v="15" actId="26606"/>
          <ac:spMkLst>
            <pc:docMk/>
            <pc:sldMk cId="3291085339" sldId="269"/>
            <ac:spMk id="79" creationId="{311F016A-A753-449B-9EA6-322199B7119E}"/>
          </ac:spMkLst>
        </pc:spChg>
        <pc:spChg chg="del">
          <ac:chgData name="Michał Pyclik" userId="6d1d9512d460d1ef" providerId="LiveId" clId="{A0C6DB60-9492-4DB8-9E2E-93DBFBCEF99F}" dt="2021-02-18T14:53:30.633" v="15" actId="26606"/>
          <ac:spMkLst>
            <pc:docMk/>
            <pc:sldMk cId="3291085339" sldId="269"/>
            <ac:spMk id="81" creationId="{95106A28-883A-4993-BF9E-C403B81A8D66}"/>
          </ac:spMkLst>
        </pc:spChg>
        <pc:spChg chg="del">
          <ac:chgData name="Michał Pyclik" userId="6d1d9512d460d1ef" providerId="LiveId" clId="{A0C6DB60-9492-4DB8-9E2E-93DBFBCEF99F}" dt="2021-02-18T14:53:30.633" v="15" actId="26606"/>
          <ac:spMkLst>
            <pc:docMk/>
            <pc:sldMk cId="3291085339" sldId="269"/>
            <ac:spMk id="83" creationId="{F5AE4E4F-9F4C-43ED-8299-9BD63B74E8F0}"/>
          </ac:spMkLst>
        </pc:spChg>
        <pc:spChg chg="add">
          <ac:chgData name="Michał Pyclik" userId="6d1d9512d460d1ef" providerId="LiveId" clId="{A0C6DB60-9492-4DB8-9E2E-93DBFBCEF99F}" dt="2021-02-18T14:53:30.633" v="15" actId="26606"/>
          <ac:spMkLst>
            <pc:docMk/>
            <pc:sldMk cId="3291085339" sldId="269"/>
            <ac:spMk id="135" creationId="{8A7BA06D-B3FF-4E91-8639-B4569AE3AA23}"/>
          </ac:spMkLst>
        </pc:spChg>
        <pc:spChg chg="add">
          <ac:chgData name="Michał Pyclik" userId="6d1d9512d460d1ef" providerId="LiveId" clId="{A0C6DB60-9492-4DB8-9E2E-93DBFBCEF99F}" dt="2021-02-18T14:53:30.633" v="15" actId="26606"/>
          <ac:spMkLst>
            <pc:docMk/>
            <pc:sldMk cId="3291085339" sldId="269"/>
            <ac:spMk id="137" creationId="{2B30C86D-5A07-48BC-9C9D-6F9A2DB1E9E1}"/>
          </ac:spMkLst>
        </pc:spChg>
        <pc:spChg chg="add">
          <ac:chgData name="Michał Pyclik" userId="6d1d9512d460d1ef" providerId="LiveId" clId="{A0C6DB60-9492-4DB8-9E2E-93DBFBCEF99F}" dt="2021-02-18T14:53:30.633" v="15" actId="26606"/>
          <ac:spMkLst>
            <pc:docMk/>
            <pc:sldMk cId="3291085339" sldId="269"/>
            <ac:spMk id="139" creationId="{E2CFBC99-FB8F-41F7-A81D-A5288D688D79}"/>
          </ac:spMkLst>
        </pc:spChg>
        <pc:spChg chg="add">
          <ac:chgData name="Michał Pyclik" userId="6d1d9512d460d1ef" providerId="LiveId" clId="{A0C6DB60-9492-4DB8-9E2E-93DBFBCEF99F}" dt="2021-02-18T14:53:30.633" v="15" actId="26606"/>
          <ac:spMkLst>
            <pc:docMk/>
            <pc:sldMk cId="3291085339" sldId="269"/>
            <ac:spMk id="141" creationId="{1EF86BFA-9133-4F6B-98BE-1CBB87EB62F5}"/>
          </ac:spMkLst>
        </pc:spChg>
        <pc:picChg chg="del">
          <ac:chgData name="Michał Pyclik" userId="6d1d9512d460d1ef" providerId="LiveId" clId="{A0C6DB60-9492-4DB8-9E2E-93DBFBCEF99F}" dt="2021-02-18T14:53:19.072" v="13" actId="478"/>
          <ac:picMkLst>
            <pc:docMk/>
            <pc:sldMk cId="3291085339" sldId="269"/>
            <ac:picMk id="2050" creationId="{43202278-A702-4648-91F2-4A9B65613CD4}"/>
          </ac:picMkLst>
        </pc:picChg>
        <pc:picChg chg="add mod">
          <ac:chgData name="Michał Pyclik" userId="6d1d9512d460d1ef" providerId="LiveId" clId="{A0C6DB60-9492-4DB8-9E2E-93DBFBCEF99F}" dt="2021-02-18T14:53:30.633" v="15" actId="26606"/>
          <ac:picMkLst>
            <pc:docMk/>
            <pc:sldMk cId="3291085339" sldId="269"/>
            <ac:picMk id="3074" creationId="{F46C6F5F-46E9-4CB3-990A-E2741045EC31}"/>
          </ac:picMkLst>
        </pc:picChg>
      </pc:sldChg>
      <pc:sldChg chg="modSp mod">
        <pc:chgData name="Michał Pyclik" userId="6d1d9512d460d1ef" providerId="LiveId" clId="{A0C6DB60-9492-4DB8-9E2E-93DBFBCEF99F}" dt="2021-02-18T15:40:49.713" v="2791" actId="20577"/>
        <pc:sldMkLst>
          <pc:docMk/>
          <pc:sldMk cId="2065231512" sldId="270"/>
        </pc:sldMkLst>
        <pc:graphicFrameChg chg="mod modGraphic">
          <ac:chgData name="Michał Pyclik" userId="6d1d9512d460d1ef" providerId="LiveId" clId="{A0C6DB60-9492-4DB8-9E2E-93DBFBCEF99F}" dt="2021-02-18T15:40:49.713" v="2791" actId="20577"/>
          <ac:graphicFrameMkLst>
            <pc:docMk/>
            <pc:sldMk cId="2065231512" sldId="270"/>
            <ac:graphicFrameMk id="2" creationId="{C17DBFA3-59B6-40A3-B34F-D3AC6A7B397E}"/>
          </ac:graphicFrameMkLst>
        </pc:graphicFrameChg>
      </pc:sldChg>
      <pc:sldChg chg="addSp delSp modSp mod">
        <pc:chgData name="Michał Pyclik" userId="6d1d9512d460d1ef" providerId="LiveId" clId="{A0C6DB60-9492-4DB8-9E2E-93DBFBCEF99F}" dt="2021-02-18T15:45:22.128" v="2919" actId="478"/>
        <pc:sldMkLst>
          <pc:docMk/>
          <pc:sldMk cId="1374355482" sldId="271"/>
        </pc:sldMkLst>
        <pc:graphicFrameChg chg="del">
          <ac:chgData name="Michał Pyclik" userId="6d1d9512d460d1ef" providerId="LiveId" clId="{A0C6DB60-9492-4DB8-9E2E-93DBFBCEF99F}" dt="2021-02-18T15:45:22.128" v="2919" actId="478"/>
          <ac:graphicFrameMkLst>
            <pc:docMk/>
            <pc:sldMk cId="1374355482" sldId="271"/>
            <ac:graphicFrameMk id="2" creationId="{1F31560E-BCE4-432A-8A10-AAB72EF560D2}"/>
          </ac:graphicFrameMkLst>
        </pc:graphicFrameChg>
        <pc:graphicFrameChg chg="add mod">
          <ac:chgData name="Michał Pyclik" userId="6d1d9512d460d1ef" providerId="LiveId" clId="{A0C6DB60-9492-4DB8-9E2E-93DBFBCEF99F}" dt="2021-02-18T15:45:19.537" v="2918"/>
          <ac:graphicFrameMkLst>
            <pc:docMk/>
            <pc:sldMk cId="1374355482" sldId="271"/>
            <ac:graphicFrameMk id="3" creationId="{47AB0173-10AD-46BA-B322-429C371C5E73}"/>
          </ac:graphicFrameMkLst>
        </pc:graphicFrameChg>
      </pc:sldChg>
      <pc:sldChg chg="addSp delSp modSp mod setClrOvrMap">
        <pc:chgData name="Michał Pyclik" userId="6d1d9512d460d1ef" providerId="LiveId" clId="{A0C6DB60-9492-4DB8-9E2E-93DBFBCEF99F}" dt="2021-02-18T14:53:43.450" v="18" actId="26606"/>
        <pc:sldMkLst>
          <pc:docMk/>
          <pc:sldMk cId="1024853468" sldId="272"/>
        </pc:sldMkLst>
        <pc:spChg chg="mod ord">
          <ac:chgData name="Michał Pyclik" userId="6d1d9512d460d1ef" providerId="LiveId" clId="{A0C6DB60-9492-4DB8-9E2E-93DBFBCEF99F}" dt="2021-02-18T14:53:43.450" v="18" actId="26606"/>
          <ac:spMkLst>
            <pc:docMk/>
            <pc:sldMk cId="1024853468" sldId="272"/>
            <ac:spMk id="2" creationId="{8FCF411D-0695-499F-8B1F-B96884589DBC}"/>
          </ac:spMkLst>
        </pc:spChg>
        <pc:spChg chg="add">
          <ac:chgData name="Michał Pyclik" userId="6d1d9512d460d1ef" providerId="LiveId" clId="{A0C6DB60-9492-4DB8-9E2E-93DBFBCEF99F}" dt="2021-02-18T14:53:43.450" v="18" actId="26606"/>
          <ac:spMkLst>
            <pc:docMk/>
            <pc:sldMk cId="1024853468" sldId="272"/>
            <ac:spMk id="78" creationId="{8A7BA06D-B3FF-4E91-8639-B4569AE3AA23}"/>
          </ac:spMkLst>
        </pc:spChg>
        <pc:spChg chg="add">
          <ac:chgData name="Michał Pyclik" userId="6d1d9512d460d1ef" providerId="LiveId" clId="{A0C6DB60-9492-4DB8-9E2E-93DBFBCEF99F}" dt="2021-02-18T14:53:43.450" v="18" actId="26606"/>
          <ac:spMkLst>
            <pc:docMk/>
            <pc:sldMk cId="1024853468" sldId="272"/>
            <ac:spMk id="80" creationId="{2B30C86D-5A07-48BC-9C9D-6F9A2DB1E9E1}"/>
          </ac:spMkLst>
        </pc:spChg>
        <pc:spChg chg="add">
          <ac:chgData name="Michał Pyclik" userId="6d1d9512d460d1ef" providerId="LiveId" clId="{A0C6DB60-9492-4DB8-9E2E-93DBFBCEF99F}" dt="2021-02-18T14:53:43.450" v="18" actId="26606"/>
          <ac:spMkLst>
            <pc:docMk/>
            <pc:sldMk cId="1024853468" sldId="272"/>
            <ac:spMk id="82" creationId="{E2CFBC99-FB8F-41F7-A81D-A5288D688D79}"/>
          </ac:spMkLst>
        </pc:spChg>
        <pc:spChg chg="add">
          <ac:chgData name="Michał Pyclik" userId="6d1d9512d460d1ef" providerId="LiveId" clId="{A0C6DB60-9492-4DB8-9E2E-93DBFBCEF99F}" dt="2021-02-18T14:53:43.450" v="18" actId="26606"/>
          <ac:spMkLst>
            <pc:docMk/>
            <pc:sldMk cId="1024853468" sldId="272"/>
            <ac:spMk id="84" creationId="{1EF86BFA-9133-4F6B-98BE-1CBB87EB62F5}"/>
          </ac:spMkLst>
        </pc:spChg>
        <pc:spChg chg="del">
          <ac:chgData name="Michał Pyclik" userId="6d1d9512d460d1ef" providerId="LiveId" clId="{A0C6DB60-9492-4DB8-9E2E-93DBFBCEF99F}" dt="2021-02-18T14:53:43.450" v="18" actId="26606"/>
          <ac:spMkLst>
            <pc:docMk/>
            <pc:sldMk cId="1024853468" sldId="272"/>
            <ac:spMk id="135" creationId="{8A7BA06D-B3FF-4E91-8639-B4569AE3AA23}"/>
          </ac:spMkLst>
        </pc:spChg>
        <pc:spChg chg="del">
          <ac:chgData name="Michał Pyclik" userId="6d1d9512d460d1ef" providerId="LiveId" clId="{A0C6DB60-9492-4DB8-9E2E-93DBFBCEF99F}" dt="2021-02-18T14:53:43.450" v="18" actId="26606"/>
          <ac:spMkLst>
            <pc:docMk/>
            <pc:sldMk cId="1024853468" sldId="272"/>
            <ac:spMk id="137" creationId="{2B30C86D-5A07-48BC-9C9D-6F9A2DB1E9E1}"/>
          </ac:spMkLst>
        </pc:spChg>
        <pc:spChg chg="del">
          <ac:chgData name="Michał Pyclik" userId="6d1d9512d460d1ef" providerId="LiveId" clId="{A0C6DB60-9492-4DB8-9E2E-93DBFBCEF99F}" dt="2021-02-18T14:53:43.450" v="18" actId="26606"/>
          <ac:spMkLst>
            <pc:docMk/>
            <pc:sldMk cId="1024853468" sldId="272"/>
            <ac:spMk id="139" creationId="{A1D7EC86-7CB9-431D-8AC3-8AAF0440B162}"/>
          </ac:spMkLst>
        </pc:spChg>
        <pc:spChg chg="del">
          <ac:chgData name="Michał Pyclik" userId="6d1d9512d460d1ef" providerId="LiveId" clId="{A0C6DB60-9492-4DB8-9E2E-93DBFBCEF99F}" dt="2021-02-18T14:53:43.450" v="18" actId="26606"/>
          <ac:spMkLst>
            <pc:docMk/>
            <pc:sldMk cId="1024853468" sldId="272"/>
            <ac:spMk id="141" creationId="{D4B9777F-B610-419B-9193-80306388F3E2}"/>
          </ac:spMkLst>
        </pc:spChg>
        <pc:spChg chg="del">
          <ac:chgData name="Michał Pyclik" userId="6d1d9512d460d1ef" providerId="LiveId" clId="{A0C6DB60-9492-4DB8-9E2E-93DBFBCEF99F}" dt="2021-02-18T14:53:43.450" v="18" actId="26606"/>
          <ac:spMkLst>
            <pc:docMk/>
            <pc:sldMk cId="1024853468" sldId="272"/>
            <ac:spMk id="143" creationId="{311F016A-A753-449B-9EA6-322199B7119E}"/>
          </ac:spMkLst>
        </pc:spChg>
        <pc:spChg chg="del">
          <ac:chgData name="Michał Pyclik" userId="6d1d9512d460d1ef" providerId="LiveId" clId="{A0C6DB60-9492-4DB8-9E2E-93DBFBCEF99F}" dt="2021-02-18T14:53:43.450" v="18" actId="26606"/>
          <ac:spMkLst>
            <pc:docMk/>
            <pc:sldMk cId="1024853468" sldId="272"/>
            <ac:spMk id="145" creationId="{95106A28-883A-4993-BF9E-C403B81A8D66}"/>
          </ac:spMkLst>
        </pc:spChg>
        <pc:spChg chg="del">
          <ac:chgData name="Michał Pyclik" userId="6d1d9512d460d1ef" providerId="LiveId" clId="{A0C6DB60-9492-4DB8-9E2E-93DBFBCEF99F}" dt="2021-02-18T14:53:43.450" v="18" actId="26606"/>
          <ac:spMkLst>
            <pc:docMk/>
            <pc:sldMk cId="1024853468" sldId="272"/>
            <ac:spMk id="147" creationId="{F5AE4E4F-9F4C-43ED-8299-9BD63B74E8F0}"/>
          </ac:spMkLst>
        </pc:spChg>
        <pc:picChg chg="del">
          <ac:chgData name="Michał Pyclik" userId="6d1d9512d460d1ef" providerId="LiveId" clId="{A0C6DB60-9492-4DB8-9E2E-93DBFBCEF99F}" dt="2021-02-18T14:53:35.166" v="16" actId="478"/>
          <ac:picMkLst>
            <pc:docMk/>
            <pc:sldMk cId="1024853468" sldId="272"/>
            <ac:picMk id="3074" creationId="{27A4CAF8-5407-4DA0-88EC-F0DD7F0C6DC0}"/>
          </ac:picMkLst>
        </pc:picChg>
        <pc:picChg chg="add mod">
          <ac:chgData name="Michał Pyclik" userId="6d1d9512d460d1ef" providerId="LiveId" clId="{A0C6DB60-9492-4DB8-9E2E-93DBFBCEF99F}" dt="2021-02-18T14:53:43.450" v="18" actId="26606"/>
          <ac:picMkLst>
            <pc:docMk/>
            <pc:sldMk cId="1024853468" sldId="272"/>
            <ac:picMk id="4098" creationId="{779BEC31-8DA3-4355-9466-E79EE1343454}"/>
          </ac:picMkLst>
        </pc:picChg>
      </pc:sldChg>
      <pc:sldChg chg="modSp mod">
        <pc:chgData name="Michał Pyclik" userId="6d1d9512d460d1ef" providerId="LiveId" clId="{A0C6DB60-9492-4DB8-9E2E-93DBFBCEF99F}" dt="2021-02-18T16:01:12.865" v="3502" actId="6549"/>
        <pc:sldMkLst>
          <pc:docMk/>
          <pc:sldMk cId="1665572557" sldId="273"/>
        </pc:sldMkLst>
        <pc:spChg chg="mod">
          <ac:chgData name="Michał Pyclik" userId="6d1d9512d460d1ef" providerId="LiveId" clId="{A0C6DB60-9492-4DB8-9E2E-93DBFBCEF99F}" dt="2021-02-18T16:01:12.865" v="3502" actId="6549"/>
          <ac:spMkLst>
            <pc:docMk/>
            <pc:sldMk cId="1665572557" sldId="273"/>
            <ac:spMk id="3" creationId="{1BA968B6-9EFA-4EE6-903D-BFC1F8925A9C}"/>
          </ac:spMkLst>
        </pc:spChg>
      </pc:sldChg>
      <pc:sldChg chg="modSp add mod">
        <pc:chgData name="Michał Pyclik" userId="6d1d9512d460d1ef" providerId="LiveId" clId="{A0C6DB60-9492-4DB8-9E2E-93DBFBCEF99F}" dt="2021-02-18T15:52:36.429" v="3179" actId="6549"/>
        <pc:sldMkLst>
          <pc:docMk/>
          <pc:sldMk cId="308178669" sldId="274"/>
        </pc:sldMkLst>
        <pc:spChg chg="mod">
          <ac:chgData name="Michał Pyclik" userId="6d1d9512d460d1ef" providerId="LiveId" clId="{A0C6DB60-9492-4DB8-9E2E-93DBFBCEF99F}" dt="2021-02-18T15:52:36.429" v="3179" actId="6549"/>
          <ac:spMkLst>
            <pc:docMk/>
            <pc:sldMk cId="308178669" sldId="274"/>
            <ac:spMk id="3" creationId="{1BA968B6-9EFA-4EE6-903D-BFC1F8925A9C}"/>
          </ac:spMkLst>
        </pc:spChg>
      </pc:sldChg>
      <pc:sldChg chg="del">
        <pc:chgData name="Michał Pyclik" userId="6d1d9512d460d1ef" providerId="LiveId" clId="{A0C6DB60-9492-4DB8-9E2E-93DBFBCEF99F}" dt="2021-02-18T15:49:40.080" v="3117" actId="47"/>
        <pc:sldMkLst>
          <pc:docMk/>
          <pc:sldMk cId="1706955138" sldId="274"/>
        </pc:sldMkLst>
      </pc:sldChg>
      <pc:sldChg chg="del">
        <pc:chgData name="Michał Pyclik" userId="6d1d9512d460d1ef" providerId="LiveId" clId="{A0C6DB60-9492-4DB8-9E2E-93DBFBCEF99F}" dt="2021-02-18T15:49:40.080" v="3117" actId="47"/>
        <pc:sldMkLst>
          <pc:docMk/>
          <pc:sldMk cId="125531259" sldId="275"/>
        </pc:sldMkLst>
      </pc:sldChg>
      <pc:sldChg chg="modSp add mod">
        <pc:chgData name="Michał Pyclik" userId="6d1d9512d460d1ef" providerId="LiveId" clId="{A0C6DB60-9492-4DB8-9E2E-93DBFBCEF99F}" dt="2021-02-18T15:53:49.269" v="3215" actId="6549"/>
        <pc:sldMkLst>
          <pc:docMk/>
          <pc:sldMk cId="308930412" sldId="275"/>
        </pc:sldMkLst>
        <pc:spChg chg="mod">
          <ac:chgData name="Michał Pyclik" userId="6d1d9512d460d1ef" providerId="LiveId" clId="{A0C6DB60-9492-4DB8-9E2E-93DBFBCEF99F}" dt="2021-02-18T15:53:49.269" v="3215" actId="6549"/>
          <ac:spMkLst>
            <pc:docMk/>
            <pc:sldMk cId="308930412" sldId="275"/>
            <ac:spMk id="3" creationId="{1BA968B6-9EFA-4EE6-903D-BFC1F8925A9C}"/>
          </ac:spMkLst>
        </pc:spChg>
      </pc:sldChg>
      <pc:sldChg chg="modSp add mod">
        <pc:chgData name="Michał Pyclik" userId="6d1d9512d460d1ef" providerId="LiveId" clId="{A0C6DB60-9492-4DB8-9E2E-93DBFBCEF99F}" dt="2021-02-18T15:57:25.373" v="3306" actId="20577"/>
        <pc:sldMkLst>
          <pc:docMk/>
          <pc:sldMk cId="675494580" sldId="276"/>
        </pc:sldMkLst>
        <pc:spChg chg="mod">
          <ac:chgData name="Michał Pyclik" userId="6d1d9512d460d1ef" providerId="LiveId" clId="{A0C6DB60-9492-4DB8-9E2E-93DBFBCEF99F}" dt="2021-02-18T15:57:25.373" v="3306" actId="20577"/>
          <ac:spMkLst>
            <pc:docMk/>
            <pc:sldMk cId="675494580" sldId="276"/>
            <ac:spMk id="3" creationId="{1BA968B6-9EFA-4EE6-903D-BFC1F8925A9C}"/>
          </ac:spMkLst>
        </pc:spChg>
      </pc:sldChg>
      <pc:sldChg chg="del">
        <pc:chgData name="Michał Pyclik" userId="6d1d9512d460d1ef" providerId="LiveId" clId="{A0C6DB60-9492-4DB8-9E2E-93DBFBCEF99F}" dt="2021-02-18T15:49:40.080" v="3117" actId="47"/>
        <pc:sldMkLst>
          <pc:docMk/>
          <pc:sldMk cId="2389796846" sldId="276"/>
        </pc:sldMkLst>
      </pc:sldChg>
      <pc:sldChg chg="del">
        <pc:chgData name="Michał Pyclik" userId="6d1d9512d460d1ef" providerId="LiveId" clId="{A0C6DB60-9492-4DB8-9E2E-93DBFBCEF99F}" dt="2021-02-18T15:49:42.595" v="3118" actId="47"/>
        <pc:sldMkLst>
          <pc:docMk/>
          <pc:sldMk cId="2368443408"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4AFA6-644B-4C07-A1CB-79164C32BE99}"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pl-PL"/>
        </a:p>
      </dgm:t>
    </dgm:pt>
    <dgm:pt modelId="{886105D2-C9AE-4886-97C5-5A23F9DEE798}">
      <dgm:prSet phldrT="[Tekst]"/>
      <dgm:spPr/>
      <dgm:t>
        <a:bodyPr/>
        <a:lstStyle/>
        <a:p>
          <a:r>
            <a:rPr lang="pl-PL" dirty="0"/>
            <a:t>1h</a:t>
          </a:r>
        </a:p>
      </dgm:t>
    </dgm:pt>
    <dgm:pt modelId="{15DD5373-2647-4165-8EC7-37D06C0ED0C6}" type="parTrans" cxnId="{CFDEC0BB-6FD1-441D-AF34-6495CD1EC4B2}">
      <dgm:prSet/>
      <dgm:spPr/>
      <dgm:t>
        <a:bodyPr/>
        <a:lstStyle/>
        <a:p>
          <a:endParaRPr lang="pl-PL"/>
        </a:p>
      </dgm:t>
    </dgm:pt>
    <dgm:pt modelId="{B0E9BA3C-AA96-4332-9F82-7E67548FECB9}" type="sibTrans" cxnId="{CFDEC0BB-6FD1-441D-AF34-6495CD1EC4B2}">
      <dgm:prSet/>
      <dgm:spPr/>
      <dgm:t>
        <a:bodyPr/>
        <a:lstStyle/>
        <a:p>
          <a:endParaRPr lang="pl-PL"/>
        </a:p>
      </dgm:t>
    </dgm:pt>
    <dgm:pt modelId="{1512A7EB-43E6-4713-B271-BDA5A747A999}">
      <dgm:prSet phldrT="[Tekst]"/>
      <dgm:spPr/>
      <dgm:t>
        <a:bodyPr/>
        <a:lstStyle/>
        <a:p>
          <a:r>
            <a:rPr lang="pl-PL" dirty="0"/>
            <a:t>Podział pracy</a:t>
          </a:r>
        </a:p>
      </dgm:t>
    </dgm:pt>
    <dgm:pt modelId="{E7655559-6422-4A60-BFBC-0CA11FC683EB}" type="parTrans" cxnId="{116AA20B-46E2-44E6-A2E5-CCFB20739A04}">
      <dgm:prSet/>
      <dgm:spPr/>
      <dgm:t>
        <a:bodyPr/>
        <a:lstStyle/>
        <a:p>
          <a:endParaRPr lang="pl-PL"/>
        </a:p>
      </dgm:t>
    </dgm:pt>
    <dgm:pt modelId="{4B1A9606-3508-4039-8FB7-64D54E8B5C9F}" type="sibTrans" cxnId="{116AA20B-46E2-44E6-A2E5-CCFB20739A04}">
      <dgm:prSet/>
      <dgm:spPr/>
      <dgm:t>
        <a:bodyPr/>
        <a:lstStyle/>
        <a:p>
          <a:endParaRPr lang="pl-PL"/>
        </a:p>
      </dgm:t>
    </dgm:pt>
    <dgm:pt modelId="{FB34E755-F2A6-44A3-A112-358285E48634}">
      <dgm:prSet phldrT="[Tekst]"/>
      <dgm:spPr/>
      <dgm:t>
        <a:bodyPr/>
        <a:lstStyle/>
        <a:p>
          <a:r>
            <a:rPr lang="pl-PL" dirty="0"/>
            <a:t>2h</a:t>
          </a:r>
        </a:p>
      </dgm:t>
    </dgm:pt>
    <dgm:pt modelId="{B503CBB0-CBD6-49B1-8340-08DAD277014D}" type="parTrans" cxnId="{82FE8AC4-11E5-4B05-8AFB-EAAB17750EE6}">
      <dgm:prSet/>
      <dgm:spPr/>
      <dgm:t>
        <a:bodyPr/>
        <a:lstStyle/>
        <a:p>
          <a:endParaRPr lang="pl-PL"/>
        </a:p>
      </dgm:t>
    </dgm:pt>
    <dgm:pt modelId="{5706997E-4F0D-4D3A-A697-9DE22B233B3F}" type="sibTrans" cxnId="{82FE8AC4-11E5-4B05-8AFB-EAAB17750EE6}">
      <dgm:prSet/>
      <dgm:spPr/>
      <dgm:t>
        <a:bodyPr/>
        <a:lstStyle/>
        <a:p>
          <a:endParaRPr lang="pl-PL"/>
        </a:p>
      </dgm:t>
    </dgm:pt>
    <dgm:pt modelId="{968BD3F2-C10E-42F6-B9E9-4D7A84D123DE}">
      <dgm:prSet phldrT="[Tekst]"/>
      <dgm:spPr/>
      <dgm:t>
        <a:bodyPr/>
        <a:lstStyle/>
        <a:p>
          <a:r>
            <a:rPr lang="pl-PL" dirty="0"/>
            <a:t>Zgromadzenie materiałów niezbędnych do realizacji procesu </a:t>
          </a:r>
        </a:p>
      </dgm:t>
    </dgm:pt>
    <dgm:pt modelId="{4FEF3965-4D1A-479D-BBD2-560121DF8F82}" type="parTrans" cxnId="{AC22F0D7-5E46-4E35-97D9-AB3ED640ED54}">
      <dgm:prSet/>
      <dgm:spPr/>
      <dgm:t>
        <a:bodyPr/>
        <a:lstStyle/>
        <a:p>
          <a:endParaRPr lang="pl-PL"/>
        </a:p>
      </dgm:t>
    </dgm:pt>
    <dgm:pt modelId="{DDE7D861-70F1-4BBD-9BC2-5E903314DAF9}" type="sibTrans" cxnId="{AC22F0D7-5E46-4E35-97D9-AB3ED640ED54}">
      <dgm:prSet/>
      <dgm:spPr/>
      <dgm:t>
        <a:bodyPr/>
        <a:lstStyle/>
        <a:p>
          <a:endParaRPr lang="pl-PL"/>
        </a:p>
      </dgm:t>
    </dgm:pt>
    <dgm:pt modelId="{7BCC45D7-2F29-45DD-BD98-B60F47830EC1}">
      <dgm:prSet phldrT="[Tekst]"/>
      <dgm:spPr/>
      <dgm:t>
        <a:bodyPr/>
        <a:lstStyle/>
        <a:p>
          <a:r>
            <a:rPr lang="pl-PL" dirty="0" smtClean="0"/>
            <a:t>6h</a:t>
          </a:r>
          <a:endParaRPr lang="pl-PL" dirty="0"/>
        </a:p>
      </dgm:t>
    </dgm:pt>
    <dgm:pt modelId="{0520BE9C-1308-4BB9-BE70-DE03773AC5A4}" type="parTrans" cxnId="{6BE2CFE5-E65E-4EA9-8BB2-C0BB8D6D7307}">
      <dgm:prSet/>
      <dgm:spPr/>
      <dgm:t>
        <a:bodyPr/>
        <a:lstStyle/>
        <a:p>
          <a:endParaRPr lang="pl-PL"/>
        </a:p>
      </dgm:t>
    </dgm:pt>
    <dgm:pt modelId="{3C074C46-3106-4C76-B89B-CFC402F00D7A}" type="sibTrans" cxnId="{6BE2CFE5-E65E-4EA9-8BB2-C0BB8D6D7307}">
      <dgm:prSet/>
      <dgm:spPr/>
      <dgm:t>
        <a:bodyPr/>
        <a:lstStyle/>
        <a:p>
          <a:endParaRPr lang="pl-PL"/>
        </a:p>
      </dgm:t>
    </dgm:pt>
    <dgm:pt modelId="{3B7D1153-39AD-40B4-BB32-D7250A6AE452}">
      <dgm:prSet phldrT="[Tekst]"/>
      <dgm:spPr/>
      <dgm:t>
        <a:bodyPr/>
        <a:lstStyle/>
        <a:p>
          <a:r>
            <a:rPr lang="pl-PL" dirty="0"/>
            <a:t>Praca w grupach</a:t>
          </a:r>
        </a:p>
      </dgm:t>
    </dgm:pt>
    <dgm:pt modelId="{8B906FE1-3042-46A9-ADEE-5BC15B2016B7}" type="parTrans" cxnId="{8AB367DE-EE7B-4CB8-A349-E725C9532C17}">
      <dgm:prSet/>
      <dgm:spPr/>
      <dgm:t>
        <a:bodyPr/>
        <a:lstStyle/>
        <a:p>
          <a:endParaRPr lang="pl-PL"/>
        </a:p>
      </dgm:t>
    </dgm:pt>
    <dgm:pt modelId="{66D58725-BCD1-4C04-B61D-6A3652154534}" type="sibTrans" cxnId="{8AB367DE-EE7B-4CB8-A349-E725C9532C17}">
      <dgm:prSet/>
      <dgm:spPr/>
      <dgm:t>
        <a:bodyPr/>
        <a:lstStyle/>
        <a:p>
          <a:endParaRPr lang="pl-PL"/>
        </a:p>
      </dgm:t>
    </dgm:pt>
    <dgm:pt modelId="{ED736764-ABEB-40D6-8DAD-C6869C5DCDAA}">
      <dgm:prSet phldrT="[Tekst]"/>
      <dgm:spPr/>
      <dgm:t>
        <a:bodyPr/>
        <a:lstStyle/>
        <a:p>
          <a:r>
            <a:rPr lang="pl-PL" dirty="0"/>
            <a:t>3h</a:t>
          </a:r>
        </a:p>
      </dgm:t>
    </dgm:pt>
    <dgm:pt modelId="{D37B6AB7-C94C-4191-B4D2-F108E4EBCD36}" type="parTrans" cxnId="{36A06D58-A5D3-487C-B2AE-5FD9FECA7113}">
      <dgm:prSet/>
      <dgm:spPr/>
      <dgm:t>
        <a:bodyPr/>
        <a:lstStyle/>
        <a:p>
          <a:endParaRPr lang="pl-PL"/>
        </a:p>
      </dgm:t>
    </dgm:pt>
    <dgm:pt modelId="{81868C82-5762-4027-AA63-B9D43CC7F1F2}" type="sibTrans" cxnId="{36A06D58-A5D3-487C-B2AE-5FD9FECA7113}">
      <dgm:prSet/>
      <dgm:spPr/>
      <dgm:t>
        <a:bodyPr/>
        <a:lstStyle/>
        <a:p>
          <a:endParaRPr lang="pl-PL"/>
        </a:p>
      </dgm:t>
    </dgm:pt>
    <dgm:pt modelId="{2AE95F60-7DCA-4150-A453-DD444A66148C}">
      <dgm:prSet phldrT="[Tekst]"/>
      <dgm:spPr/>
      <dgm:t>
        <a:bodyPr/>
        <a:lstStyle/>
        <a:p>
          <a:r>
            <a:rPr lang="pl-PL" dirty="0"/>
            <a:t>Prezentacja wyników pracy w grupach i ewaluacja</a:t>
          </a:r>
        </a:p>
      </dgm:t>
    </dgm:pt>
    <dgm:pt modelId="{03DE40E2-835D-4D32-8D50-7604AF52411E}" type="parTrans" cxnId="{AA4D04BE-2B04-47AF-B75F-7B55AB490C96}">
      <dgm:prSet/>
      <dgm:spPr/>
      <dgm:t>
        <a:bodyPr/>
        <a:lstStyle/>
        <a:p>
          <a:endParaRPr lang="pl-PL"/>
        </a:p>
      </dgm:t>
    </dgm:pt>
    <dgm:pt modelId="{065427DB-5A2F-43B9-AD34-6869815E8EDF}" type="sibTrans" cxnId="{AA4D04BE-2B04-47AF-B75F-7B55AB490C96}">
      <dgm:prSet/>
      <dgm:spPr/>
      <dgm:t>
        <a:bodyPr/>
        <a:lstStyle/>
        <a:p>
          <a:endParaRPr lang="pl-PL"/>
        </a:p>
      </dgm:t>
    </dgm:pt>
    <dgm:pt modelId="{31C1EB63-4134-4E02-872B-DAE2BBE0028E}" type="pres">
      <dgm:prSet presAssocID="{7EF4AFA6-644B-4C07-A1CB-79164C32BE99}" presName="Name0" presStyleCnt="0">
        <dgm:presLayoutVars>
          <dgm:dir/>
          <dgm:animLvl val="lvl"/>
          <dgm:resizeHandles val="exact"/>
        </dgm:presLayoutVars>
      </dgm:prSet>
      <dgm:spPr/>
      <dgm:t>
        <a:bodyPr/>
        <a:lstStyle/>
        <a:p>
          <a:endParaRPr lang="pl-PL"/>
        </a:p>
      </dgm:t>
    </dgm:pt>
    <dgm:pt modelId="{548DE95E-ACE2-42E0-A99A-94795E83ADD3}" type="pres">
      <dgm:prSet presAssocID="{886105D2-C9AE-4886-97C5-5A23F9DEE798}" presName="compositeNode" presStyleCnt="0">
        <dgm:presLayoutVars>
          <dgm:bulletEnabled val="1"/>
        </dgm:presLayoutVars>
      </dgm:prSet>
      <dgm:spPr/>
    </dgm:pt>
    <dgm:pt modelId="{A2CE573C-BB68-4F5D-964A-6E66096AF3DE}" type="pres">
      <dgm:prSet presAssocID="{886105D2-C9AE-4886-97C5-5A23F9DEE798}" presName="bgRect" presStyleLbl="node1" presStyleIdx="0" presStyleCnt="4"/>
      <dgm:spPr/>
      <dgm:t>
        <a:bodyPr/>
        <a:lstStyle/>
        <a:p>
          <a:endParaRPr lang="pl-PL"/>
        </a:p>
      </dgm:t>
    </dgm:pt>
    <dgm:pt modelId="{ABF8231C-433A-4CD7-ADFA-D8E108F18811}" type="pres">
      <dgm:prSet presAssocID="{886105D2-C9AE-4886-97C5-5A23F9DEE798}" presName="parentNode" presStyleLbl="node1" presStyleIdx="0" presStyleCnt="4">
        <dgm:presLayoutVars>
          <dgm:chMax val="0"/>
          <dgm:bulletEnabled val="1"/>
        </dgm:presLayoutVars>
      </dgm:prSet>
      <dgm:spPr/>
      <dgm:t>
        <a:bodyPr/>
        <a:lstStyle/>
        <a:p>
          <a:endParaRPr lang="pl-PL"/>
        </a:p>
      </dgm:t>
    </dgm:pt>
    <dgm:pt modelId="{F9AAF374-0A1B-4AEE-96ED-DAEF2C86AC72}" type="pres">
      <dgm:prSet presAssocID="{886105D2-C9AE-4886-97C5-5A23F9DEE798}" presName="childNode" presStyleLbl="node1" presStyleIdx="0" presStyleCnt="4">
        <dgm:presLayoutVars>
          <dgm:bulletEnabled val="1"/>
        </dgm:presLayoutVars>
      </dgm:prSet>
      <dgm:spPr/>
      <dgm:t>
        <a:bodyPr/>
        <a:lstStyle/>
        <a:p>
          <a:endParaRPr lang="pl-PL"/>
        </a:p>
      </dgm:t>
    </dgm:pt>
    <dgm:pt modelId="{6F4FC114-E6E9-41B1-B4DD-5AE0F2C1492B}" type="pres">
      <dgm:prSet presAssocID="{B0E9BA3C-AA96-4332-9F82-7E67548FECB9}" presName="hSp" presStyleCnt="0"/>
      <dgm:spPr/>
    </dgm:pt>
    <dgm:pt modelId="{506E5EAF-C579-4613-84A1-D8C7C880E9DA}" type="pres">
      <dgm:prSet presAssocID="{B0E9BA3C-AA96-4332-9F82-7E67548FECB9}" presName="vProcSp" presStyleCnt="0"/>
      <dgm:spPr/>
    </dgm:pt>
    <dgm:pt modelId="{255D1813-9D83-4006-926A-7AE590B81DCB}" type="pres">
      <dgm:prSet presAssocID="{B0E9BA3C-AA96-4332-9F82-7E67548FECB9}" presName="vSp1" presStyleCnt="0"/>
      <dgm:spPr/>
    </dgm:pt>
    <dgm:pt modelId="{B8CEB34A-E986-4E89-AEC3-96D205CACF4E}" type="pres">
      <dgm:prSet presAssocID="{B0E9BA3C-AA96-4332-9F82-7E67548FECB9}" presName="simulatedConn" presStyleLbl="solidFgAcc1" presStyleIdx="0" presStyleCnt="3"/>
      <dgm:spPr/>
    </dgm:pt>
    <dgm:pt modelId="{A8BAA2F8-9CC1-4A38-9EE0-74C671447860}" type="pres">
      <dgm:prSet presAssocID="{B0E9BA3C-AA96-4332-9F82-7E67548FECB9}" presName="vSp2" presStyleCnt="0"/>
      <dgm:spPr/>
    </dgm:pt>
    <dgm:pt modelId="{772526A4-FD5B-428A-ACF5-B8CBA153B722}" type="pres">
      <dgm:prSet presAssocID="{B0E9BA3C-AA96-4332-9F82-7E67548FECB9}" presName="sibTrans" presStyleCnt="0"/>
      <dgm:spPr/>
    </dgm:pt>
    <dgm:pt modelId="{267D275C-F770-4216-BCE5-91BECB70A807}" type="pres">
      <dgm:prSet presAssocID="{FB34E755-F2A6-44A3-A112-358285E48634}" presName="compositeNode" presStyleCnt="0">
        <dgm:presLayoutVars>
          <dgm:bulletEnabled val="1"/>
        </dgm:presLayoutVars>
      </dgm:prSet>
      <dgm:spPr/>
    </dgm:pt>
    <dgm:pt modelId="{0828A128-8102-4979-816E-2EA9D33B89BB}" type="pres">
      <dgm:prSet presAssocID="{FB34E755-F2A6-44A3-A112-358285E48634}" presName="bgRect" presStyleLbl="node1" presStyleIdx="1" presStyleCnt="4"/>
      <dgm:spPr/>
      <dgm:t>
        <a:bodyPr/>
        <a:lstStyle/>
        <a:p>
          <a:endParaRPr lang="pl-PL"/>
        </a:p>
      </dgm:t>
    </dgm:pt>
    <dgm:pt modelId="{69299688-95FE-4EF6-BE6C-4053182EAAC2}" type="pres">
      <dgm:prSet presAssocID="{FB34E755-F2A6-44A3-A112-358285E48634}" presName="parentNode" presStyleLbl="node1" presStyleIdx="1" presStyleCnt="4">
        <dgm:presLayoutVars>
          <dgm:chMax val="0"/>
          <dgm:bulletEnabled val="1"/>
        </dgm:presLayoutVars>
      </dgm:prSet>
      <dgm:spPr/>
      <dgm:t>
        <a:bodyPr/>
        <a:lstStyle/>
        <a:p>
          <a:endParaRPr lang="pl-PL"/>
        </a:p>
      </dgm:t>
    </dgm:pt>
    <dgm:pt modelId="{20D670A6-05D6-4CF5-A36D-1AAA29A4E95E}" type="pres">
      <dgm:prSet presAssocID="{FB34E755-F2A6-44A3-A112-358285E48634}" presName="childNode" presStyleLbl="node1" presStyleIdx="1" presStyleCnt="4">
        <dgm:presLayoutVars>
          <dgm:bulletEnabled val="1"/>
        </dgm:presLayoutVars>
      </dgm:prSet>
      <dgm:spPr/>
      <dgm:t>
        <a:bodyPr/>
        <a:lstStyle/>
        <a:p>
          <a:endParaRPr lang="pl-PL"/>
        </a:p>
      </dgm:t>
    </dgm:pt>
    <dgm:pt modelId="{7CF7F29B-E086-4C68-A4CF-9B2D27D2BE49}" type="pres">
      <dgm:prSet presAssocID="{5706997E-4F0D-4D3A-A697-9DE22B233B3F}" presName="hSp" presStyleCnt="0"/>
      <dgm:spPr/>
    </dgm:pt>
    <dgm:pt modelId="{F95E9E5C-D103-4E79-9D3C-5474664D2E9A}" type="pres">
      <dgm:prSet presAssocID="{5706997E-4F0D-4D3A-A697-9DE22B233B3F}" presName="vProcSp" presStyleCnt="0"/>
      <dgm:spPr/>
    </dgm:pt>
    <dgm:pt modelId="{32573BFF-3050-4EF5-BAD4-B4E896DE62EB}" type="pres">
      <dgm:prSet presAssocID="{5706997E-4F0D-4D3A-A697-9DE22B233B3F}" presName="vSp1" presStyleCnt="0"/>
      <dgm:spPr/>
    </dgm:pt>
    <dgm:pt modelId="{F05D5B88-B682-4390-B702-5A8C64F6E588}" type="pres">
      <dgm:prSet presAssocID="{5706997E-4F0D-4D3A-A697-9DE22B233B3F}" presName="simulatedConn" presStyleLbl="solidFgAcc1" presStyleIdx="1" presStyleCnt="3"/>
      <dgm:spPr/>
    </dgm:pt>
    <dgm:pt modelId="{1E1ADA44-8994-47A8-94C1-66151D4826D7}" type="pres">
      <dgm:prSet presAssocID="{5706997E-4F0D-4D3A-A697-9DE22B233B3F}" presName="vSp2" presStyleCnt="0"/>
      <dgm:spPr/>
    </dgm:pt>
    <dgm:pt modelId="{97819300-665A-474E-A971-0C62E03C5B47}" type="pres">
      <dgm:prSet presAssocID="{5706997E-4F0D-4D3A-A697-9DE22B233B3F}" presName="sibTrans" presStyleCnt="0"/>
      <dgm:spPr/>
    </dgm:pt>
    <dgm:pt modelId="{3B5F4A10-A77E-4889-9279-B092E6B84D86}" type="pres">
      <dgm:prSet presAssocID="{7BCC45D7-2F29-45DD-BD98-B60F47830EC1}" presName="compositeNode" presStyleCnt="0">
        <dgm:presLayoutVars>
          <dgm:bulletEnabled val="1"/>
        </dgm:presLayoutVars>
      </dgm:prSet>
      <dgm:spPr/>
    </dgm:pt>
    <dgm:pt modelId="{D8B089C9-80CF-4637-81D6-20A3CFD92336}" type="pres">
      <dgm:prSet presAssocID="{7BCC45D7-2F29-45DD-BD98-B60F47830EC1}" presName="bgRect" presStyleLbl="node1" presStyleIdx="2" presStyleCnt="4"/>
      <dgm:spPr/>
      <dgm:t>
        <a:bodyPr/>
        <a:lstStyle/>
        <a:p>
          <a:endParaRPr lang="pl-PL"/>
        </a:p>
      </dgm:t>
    </dgm:pt>
    <dgm:pt modelId="{7D5D3863-2407-4E55-B6BE-6FBBC93AFDC6}" type="pres">
      <dgm:prSet presAssocID="{7BCC45D7-2F29-45DD-BD98-B60F47830EC1}" presName="parentNode" presStyleLbl="node1" presStyleIdx="2" presStyleCnt="4">
        <dgm:presLayoutVars>
          <dgm:chMax val="0"/>
          <dgm:bulletEnabled val="1"/>
        </dgm:presLayoutVars>
      </dgm:prSet>
      <dgm:spPr/>
      <dgm:t>
        <a:bodyPr/>
        <a:lstStyle/>
        <a:p>
          <a:endParaRPr lang="pl-PL"/>
        </a:p>
      </dgm:t>
    </dgm:pt>
    <dgm:pt modelId="{CD964808-1E8F-4EF2-A908-03D2A51CBCC0}" type="pres">
      <dgm:prSet presAssocID="{7BCC45D7-2F29-45DD-BD98-B60F47830EC1}" presName="childNode" presStyleLbl="node1" presStyleIdx="2" presStyleCnt="4">
        <dgm:presLayoutVars>
          <dgm:bulletEnabled val="1"/>
        </dgm:presLayoutVars>
      </dgm:prSet>
      <dgm:spPr/>
      <dgm:t>
        <a:bodyPr/>
        <a:lstStyle/>
        <a:p>
          <a:endParaRPr lang="pl-PL"/>
        </a:p>
      </dgm:t>
    </dgm:pt>
    <dgm:pt modelId="{304D051F-CA48-4EDF-97AA-63207116145D}" type="pres">
      <dgm:prSet presAssocID="{3C074C46-3106-4C76-B89B-CFC402F00D7A}" presName="hSp" presStyleCnt="0"/>
      <dgm:spPr/>
    </dgm:pt>
    <dgm:pt modelId="{1AC88E67-7546-4D7E-83AA-EEF90222F437}" type="pres">
      <dgm:prSet presAssocID="{3C074C46-3106-4C76-B89B-CFC402F00D7A}" presName="vProcSp" presStyleCnt="0"/>
      <dgm:spPr/>
    </dgm:pt>
    <dgm:pt modelId="{B84BFDA1-8415-4461-8DD7-F102E58CE253}" type="pres">
      <dgm:prSet presAssocID="{3C074C46-3106-4C76-B89B-CFC402F00D7A}" presName="vSp1" presStyleCnt="0"/>
      <dgm:spPr/>
    </dgm:pt>
    <dgm:pt modelId="{9B61EE65-ACF2-40AB-A997-07B1E1983E21}" type="pres">
      <dgm:prSet presAssocID="{3C074C46-3106-4C76-B89B-CFC402F00D7A}" presName="simulatedConn" presStyleLbl="solidFgAcc1" presStyleIdx="2" presStyleCnt="3"/>
      <dgm:spPr/>
    </dgm:pt>
    <dgm:pt modelId="{D62598C8-D509-451D-B793-F3CC1B57E0EA}" type="pres">
      <dgm:prSet presAssocID="{3C074C46-3106-4C76-B89B-CFC402F00D7A}" presName="vSp2" presStyleCnt="0"/>
      <dgm:spPr/>
    </dgm:pt>
    <dgm:pt modelId="{E85E9E38-A32C-4E1B-9B1C-85A3E59BB21B}" type="pres">
      <dgm:prSet presAssocID="{3C074C46-3106-4C76-B89B-CFC402F00D7A}" presName="sibTrans" presStyleCnt="0"/>
      <dgm:spPr/>
    </dgm:pt>
    <dgm:pt modelId="{A12E6FFE-B6AB-4CFB-B222-6269EB37389A}" type="pres">
      <dgm:prSet presAssocID="{ED736764-ABEB-40D6-8DAD-C6869C5DCDAA}" presName="compositeNode" presStyleCnt="0">
        <dgm:presLayoutVars>
          <dgm:bulletEnabled val="1"/>
        </dgm:presLayoutVars>
      </dgm:prSet>
      <dgm:spPr/>
    </dgm:pt>
    <dgm:pt modelId="{01E9F63F-FB35-45ED-B808-57F3A52977CA}" type="pres">
      <dgm:prSet presAssocID="{ED736764-ABEB-40D6-8DAD-C6869C5DCDAA}" presName="bgRect" presStyleLbl="node1" presStyleIdx="3" presStyleCnt="4"/>
      <dgm:spPr/>
      <dgm:t>
        <a:bodyPr/>
        <a:lstStyle/>
        <a:p>
          <a:endParaRPr lang="pl-PL"/>
        </a:p>
      </dgm:t>
    </dgm:pt>
    <dgm:pt modelId="{47B5BC97-19E0-4BA7-9CE6-8571E8962077}" type="pres">
      <dgm:prSet presAssocID="{ED736764-ABEB-40D6-8DAD-C6869C5DCDAA}" presName="parentNode" presStyleLbl="node1" presStyleIdx="3" presStyleCnt="4">
        <dgm:presLayoutVars>
          <dgm:chMax val="0"/>
          <dgm:bulletEnabled val="1"/>
        </dgm:presLayoutVars>
      </dgm:prSet>
      <dgm:spPr/>
      <dgm:t>
        <a:bodyPr/>
        <a:lstStyle/>
        <a:p>
          <a:endParaRPr lang="pl-PL"/>
        </a:p>
      </dgm:t>
    </dgm:pt>
    <dgm:pt modelId="{F2F5B1B6-D173-4F30-86FE-16AB148C3064}" type="pres">
      <dgm:prSet presAssocID="{ED736764-ABEB-40D6-8DAD-C6869C5DCDAA}" presName="childNode" presStyleLbl="node1" presStyleIdx="3" presStyleCnt="4">
        <dgm:presLayoutVars>
          <dgm:bulletEnabled val="1"/>
        </dgm:presLayoutVars>
      </dgm:prSet>
      <dgm:spPr/>
      <dgm:t>
        <a:bodyPr/>
        <a:lstStyle/>
        <a:p>
          <a:endParaRPr lang="pl-PL"/>
        </a:p>
      </dgm:t>
    </dgm:pt>
  </dgm:ptLst>
  <dgm:cxnLst>
    <dgm:cxn modelId="{941BB7BA-C08F-438F-9EA2-F2DDBCC6BA43}" type="presOf" srcId="{FB34E755-F2A6-44A3-A112-358285E48634}" destId="{0828A128-8102-4979-816E-2EA9D33B89BB}" srcOrd="0" destOrd="0" presId="urn:microsoft.com/office/officeart/2005/8/layout/hProcess7#1"/>
    <dgm:cxn modelId="{CE456A7F-BCBD-43D5-ADD5-2435FD44BD41}" type="presOf" srcId="{1512A7EB-43E6-4713-B271-BDA5A747A999}" destId="{F9AAF374-0A1B-4AEE-96ED-DAEF2C86AC72}" srcOrd="0" destOrd="0" presId="urn:microsoft.com/office/officeart/2005/8/layout/hProcess7#1"/>
    <dgm:cxn modelId="{8AB367DE-EE7B-4CB8-A349-E725C9532C17}" srcId="{7BCC45D7-2F29-45DD-BD98-B60F47830EC1}" destId="{3B7D1153-39AD-40B4-BB32-D7250A6AE452}" srcOrd="0" destOrd="0" parTransId="{8B906FE1-3042-46A9-ADEE-5BC15B2016B7}" sibTransId="{66D58725-BCD1-4C04-B61D-6A3652154534}"/>
    <dgm:cxn modelId="{FF047FD9-AACA-4090-A555-609A0935B7C0}" type="presOf" srcId="{ED736764-ABEB-40D6-8DAD-C6869C5DCDAA}" destId="{01E9F63F-FB35-45ED-B808-57F3A52977CA}" srcOrd="0" destOrd="0" presId="urn:microsoft.com/office/officeart/2005/8/layout/hProcess7#1"/>
    <dgm:cxn modelId="{CFDEC0BB-6FD1-441D-AF34-6495CD1EC4B2}" srcId="{7EF4AFA6-644B-4C07-A1CB-79164C32BE99}" destId="{886105D2-C9AE-4886-97C5-5A23F9DEE798}" srcOrd="0" destOrd="0" parTransId="{15DD5373-2647-4165-8EC7-37D06C0ED0C6}" sibTransId="{B0E9BA3C-AA96-4332-9F82-7E67548FECB9}"/>
    <dgm:cxn modelId="{F714B652-7090-4E1F-A5D5-BED4C41FC593}" type="presOf" srcId="{FB34E755-F2A6-44A3-A112-358285E48634}" destId="{69299688-95FE-4EF6-BE6C-4053182EAAC2}" srcOrd="1" destOrd="0" presId="urn:microsoft.com/office/officeart/2005/8/layout/hProcess7#1"/>
    <dgm:cxn modelId="{36A06D58-A5D3-487C-B2AE-5FD9FECA7113}" srcId="{7EF4AFA6-644B-4C07-A1CB-79164C32BE99}" destId="{ED736764-ABEB-40D6-8DAD-C6869C5DCDAA}" srcOrd="3" destOrd="0" parTransId="{D37B6AB7-C94C-4191-B4D2-F108E4EBCD36}" sibTransId="{81868C82-5762-4027-AA63-B9D43CC7F1F2}"/>
    <dgm:cxn modelId="{9125DCA6-46A9-4286-9014-E2711CFF0917}" type="presOf" srcId="{886105D2-C9AE-4886-97C5-5A23F9DEE798}" destId="{ABF8231C-433A-4CD7-ADFA-D8E108F18811}" srcOrd="1" destOrd="0" presId="urn:microsoft.com/office/officeart/2005/8/layout/hProcess7#1"/>
    <dgm:cxn modelId="{82FE8AC4-11E5-4B05-8AFB-EAAB17750EE6}" srcId="{7EF4AFA6-644B-4C07-A1CB-79164C32BE99}" destId="{FB34E755-F2A6-44A3-A112-358285E48634}" srcOrd="1" destOrd="0" parTransId="{B503CBB0-CBD6-49B1-8340-08DAD277014D}" sibTransId="{5706997E-4F0D-4D3A-A697-9DE22B233B3F}"/>
    <dgm:cxn modelId="{17202BF2-738D-41C8-AB17-F685384967DD}" type="presOf" srcId="{3B7D1153-39AD-40B4-BB32-D7250A6AE452}" destId="{CD964808-1E8F-4EF2-A908-03D2A51CBCC0}" srcOrd="0" destOrd="0" presId="urn:microsoft.com/office/officeart/2005/8/layout/hProcess7#1"/>
    <dgm:cxn modelId="{C5889C95-D20E-4C1F-BDD7-8EBC2514BAD1}" type="presOf" srcId="{968BD3F2-C10E-42F6-B9E9-4D7A84D123DE}" destId="{20D670A6-05D6-4CF5-A36D-1AAA29A4E95E}" srcOrd="0" destOrd="0" presId="urn:microsoft.com/office/officeart/2005/8/layout/hProcess7#1"/>
    <dgm:cxn modelId="{239C951D-A089-4B88-A308-A5F90254D075}" type="presOf" srcId="{886105D2-C9AE-4886-97C5-5A23F9DEE798}" destId="{A2CE573C-BB68-4F5D-964A-6E66096AF3DE}" srcOrd="0" destOrd="0" presId="urn:microsoft.com/office/officeart/2005/8/layout/hProcess7#1"/>
    <dgm:cxn modelId="{03CDCFD6-8FAA-4D5D-AC14-A455597EDE28}" type="presOf" srcId="{ED736764-ABEB-40D6-8DAD-C6869C5DCDAA}" destId="{47B5BC97-19E0-4BA7-9CE6-8571E8962077}" srcOrd="1" destOrd="0" presId="urn:microsoft.com/office/officeart/2005/8/layout/hProcess7#1"/>
    <dgm:cxn modelId="{960690AF-C456-45C5-B55C-D987D881DA6D}" type="presOf" srcId="{7BCC45D7-2F29-45DD-BD98-B60F47830EC1}" destId="{7D5D3863-2407-4E55-B6BE-6FBBC93AFDC6}" srcOrd="1" destOrd="0" presId="urn:microsoft.com/office/officeart/2005/8/layout/hProcess7#1"/>
    <dgm:cxn modelId="{AA4D04BE-2B04-47AF-B75F-7B55AB490C96}" srcId="{ED736764-ABEB-40D6-8DAD-C6869C5DCDAA}" destId="{2AE95F60-7DCA-4150-A453-DD444A66148C}" srcOrd="0" destOrd="0" parTransId="{03DE40E2-835D-4D32-8D50-7604AF52411E}" sibTransId="{065427DB-5A2F-43B9-AD34-6869815E8EDF}"/>
    <dgm:cxn modelId="{AC22F0D7-5E46-4E35-97D9-AB3ED640ED54}" srcId="{FB34E755-F2A6-44A3-A112-358285E48634}" destId="{968BD3F2-C10E-42F6-B9E9-4D7A84D123DE}" srcOrd="0" destOrd="0" parTransId="{4FEF3965-4D1A-479D-BBD2-560121DF8F82}" sibTransId="{DDE7D861-70F1-4BBD-9BC2-5E903314DAF9}"/>
    <dgm:cxn modelId="{95534A8C-10E4-4412-9D71-160613E58383}" type="presOf" srcId="{7EF4AFA6-644B-4C07-A1CB-79164C32BE99}" destId="{31C1EB63-4134-4E02-872B-DAE2BBE0028E}" srcOrd="0" destOrd="0" presId="urn:microsoft.com/office/officeart/2005/8/layout/hProcess7#1"/>
    <dgm:cxn modelId="{B43FBC73-F1C2-420F-AC60-ED8A21D38DBF}" type="presOf" srcId="{7BCC45D7-2F29-45DD-BD98-B60F47830EC1}" destId="{D8B089C9-80CF-4637-81D6-20A3CFD92336}" srcOrd="0" destOrd="0" presId="urn:microsoft.com/office/officeart/2005/8/layout/hProcess7#1"/>
    <dgm:cxn modelId="{6BE2CFE5-E65E-4EA9-8BB2-C0BB8D6D7307}" srcId="{7EF4AFA6-644B-4C07-A1CB-79164C32BE99}" destId="{7BCC45D7-2F29-45DD-BD98-B60F47830EC1}" srcOrd="2" destOrd="0" parTransId="{0520BE9C-1308-4BB9-BE70-DE03773AC5A4}" sibTransId="{3C074C46-3106-4C76-B89B-CFC402F00D7A}"/>
    <dgm:cxn modelId="{116AA20B-46E2-44E6-A2E5-CCFB20739A04}" srcId="{886105D2-C9AE-4886-97C5-5A23F9DEE798}" destId="{1512A7EB-43E6-4713-B271-BDA5A747A999}" srcOrd="0" destOrd="0" parTransId="{E7655559-6422-4A60-BFBC-0CA11FC683EB}" sibTransId="{4B1A9606-3508-4039-8FB7-64D54E8B5C9F}"/>
    <dgm:cxn modelId="{D9E430F2-5D02-4A60-9B49-D7CE94011B20}" type="presOf" srcId="{2AE95F60-7DCA-4150-A453-DD444A66148C}" destId="{F2F5B1B6-D173-4F30-86FE-16AB148C3064}" srcOrd="0" destOrd="0" presId="urn:microsoft.com/office/officeart/2005/8/layout/hProcess7#1"/>
    <dgm:cxn modelId="{591E6FF5-D73B-4202-AEDF-179EB54F76FD}" type="presParOf" srcId="{31C1EB63-4134-4E02-872B-DAE2BBE0028E}" destId="{548DE95E-ACE2-42E0-A99A-94795E83ADD3}" srcOrd="0" destOrd="0" presId="urn:microsoft.com/office/officeart/2005/8/layout/hProcess7#1"/>
    <dgm:cxn modelId="{A2588AA6-8A16-44C3-898F-F41A71FC8917}" type="presParOf" srcId="{548DE95E-ACE2-42E0-A99A-94795E83ADD3}" destId="{A2CE573C-BB68-4F5D-964A-6E66096AF3DE}" srcOrd="0" destOrd="0" presId="urn:microsoft.com/office/officeart/2005/8/layout/hProcess7#1"/>
    <dgm:cxn modelId="{1C43DC83-8598-4A54-A38C-A09FAB5648E2}" type="presParOf" srcId="{548DE95E-ACE2-42E0-A99A-94795E83ADD3}" destId="{ABF8231C-433A-4CD7-ADFA-D8E108F18811}" srcOrd="1" destOrd="0" presId="urn:microsoft.com/office/officeart/2005/8/layout/hProcess7#1"/>
    <dgm:cxn modelId="{54A82AD9-9C50-46BB-8542-CB0905DDE6C7}" type="presParOf" srcId="{548DE95E-ACE2-42E0-A99A-94795E83ADD3}" destId="{F9AAF374-0A1B-4AEE-96ED-DAEF2C86AC72}" srcOrd="2" destOrd="0" presId="urn:microsoft.com/office/officeart/2005/8/layout/hProcess7#1"/>
    <dgm:cxn modelId="{D2C340F7-7900-41EB-8BC5-CABA6C2931D3}" type="presParOf" srcId="{31C1EB63-4134-4E02-872B-DAE2BBE0028E}" destId="{6F4FC114-E6E9-41B1-B4DD-5AE0F2C1492B}" srcOrd="1" destOrd="0" presId="urn:microsoft.com/office/officeart/2005/8/layout/hProcess7#1"/>
    <dgm:cxn modelId="{D89892CE-5C6D-4A05-AEC1-8ACB3962EE94}" type="presParOf" srcId="{31C1EB63-4134-4E02-872B-DAE2BBE0028E}" destId="{506E5EAF-C579-4613-84A1-D8C7C880E9DA}" srcOrd="2" destOrd="0" presId="urn:microsoft.com/office/officeart/2005/8/layout/hProcess7#1"/>
    <dgm:cxn modelId="{A78B4047-6188-497B-BA22-8ED7876ED63B}" type="presParOf" srcId="{506E5EAF-C579-4613-84A1-D8C7C880E9DA}" destId="{255D1813-9D83-4006-926A-7AE590B81DCB}" srcOrd="0" destOrd="0" presId="urn:microsoft.com/office/officeart/2005/8/layout/hProcess7#1"/>
    <dgm:cxn modelId="{2F16436B-7AC1-42B0-A339-EB69BAAC1BCF}" type="presParOf" srcId="{506E5EAF-C579-4613-84A1-D8C7C880E9DA}" destId="{B8CEB34A-E986-4E89-AEC3-96D205CACF4E}" srcOrd="1" destOrd="0" presId="urn:microsoft.com/office/officeart/2005/8/layout/hProcess7#1"/>
    <dgm:cxn modelId="{FDC4E953-C4CD-4003-9281-567F47A11604}" type="presParOf" srcId="{506E5EAF-C579-4613-84A1-D8C7C880E9DA}" destId="{A8BAA2F8-9CC1-4A38-9EE0-74C671447860}" srcOrd="2" destOrd="0" presId="urn:microsoft.com/office/officeart/2005/8/layout/hProcess7#1"/>
    <dgm:cxn modelId="{35443A12-036B-4EDA-A4E4-D545C8A9418C}" type="presParOf" srcId="{31C1EB63-4134-4E02-872B-DAE2BBE0028E}" destId="{772526A4-FD5B-428A-ACF5-B8CBA153B722}" srcOrd="3" destOrd="0" presId="urn:microsoft.com/office/officeart/2005/8/layout/hProcess7#1"/>
    <dgm:cxn modelId="{7A9191FB-8462-4291-893F-C2EE40C24641}" type="presParOf" srcId="{31C1EB63-4134-4E02-872B-DAE2BBE0028E}" destId="{267D275C-F770-4216-BCE5-91BECB70A807}" srcOrd="4" destOrd="0" presId="urn:microsoft.com/office/officeart/2005/8/layout/hProcess7#1"/>
    <dgm:cxn modelId="{D1CCFC62-6DF0-4FF4-8EEA-66A072914B0F}" type="presParOf" srcId="{267D275C-F770-4216-BCE5-91BECB70A807}" destId="{0828A128-8102-4979-816E-2EA9D33B89BB}" srcOrd="0" destOrd="0" presId="urn:microsoft.com/office/officeart/2005/8/layout/hProcess7#1"/>
    <dgm:cxn modelId="{ADABEB9F-E6FC-463E-AEDA-225D99351A1E}" type="presParOf" srcId="{267D275C-F770-4216-BCE5-91BECB70A807}" destId="{69299688-95FE-4EF6-BE6C-4053182EAAC2}" srcOrd="1" destOrd="0" presId="urn:microsoft.com/office/officeart/2005/8/layout/hProcess7#1"/>
    <dgm:cxn modelId="{56F6A63C-A8E2-4A8C-9D9F-FC403B45F9FE}" type="presParOf" srcId="{267D275C-F770-4216-BCE5-91BECB70A807}" destId="{20D670A6-05D6-4CF5-A36D-1AAA29A4E95E}" srcOrd="2" destOrd="0" presId="urn:microsoft.com/office/officeart/2005/8/layout/hProcess7#1"/>
    <dgm:cxn modelId="{5FB0A2CE-F1F8-403E-AE8F-7984919582F6}" type="presParOf" srcId="{31C1EB63-4134-4E02-872B-DAE2BBE0028E}" destId="{7CF7F29B-E086-4C68-A4CF-9B2D27D2BE49}" srcOrd="5" destOrd="0" presId="urn:microsoft.com/office/officeart/2005/8/layout/hProcess7#1"/>
    <dgm:cxn modelId="{F5222600-373F-4E95-9361-9BDF4E8975B2}" type="presParOf" srcId="{31C1EB63-4134-4E02-872B-DAE2BBE0028E}" destId="{F95E9E5C-D103-4E79-9D3C-5474664D2E9A}" srcOrd="6" destOrd="0" presId="urn:microsoft.com/office/officeart/2005/8/layout/hProcess7#1"/>
    <dgm:cxn modelId="{8F01F3F9-1318-4BEC-AA63-E715360B9C95}" type="presParOf" srcId="{F95E9E5C-D103-4E79-9D3C-5474664D2E9A}" destId="{32573BFF-3050-4EF5-BAD4-B4E896DE62EB}" srcOrd="0" destOrd="0" presId="urn:microsoft.com/office/officeart/2005/8/layout/hProcess7#1"/>
    <dgm:cxn modelId="{37CC2921-00DC-4759-AECB-F8BB34CA7B3D}" type="presParOf" srcId="{F95E9E5C-D103-4E79-9D3C-5474664D2E9A}" destId="{F05D5B88-B682-4390-B702-5A8C64F6E588}" srcOrd="1" destOrd="0" presId="urn:microsoft.com/office/officeart/2005/8/layout/hProcess7#1"/>
    <dgm:cxn modelId="{46DAA62C-BA9C-474E-AC2B-99B32AF9181F}" type="presParOf" srcId="{F95E9E5C-D103-4E79-9D3C-5474664D2E9A}" destId="{1E1ADA44-8994-47A8-94C1-66151D4826D7}" srcOrd="2" destOrd="0" presId="urn:microsoft.com/office/officeart/2005/8/layout/hProcess7#1"/>
    <dgm:cxn modelId="{0CD45152-2045-44CA-B848-BA5EFBCEF2A9}" type="presParOf" srcId="{31C1EB63-4134-4E02-872B-DAE2BBE0028E}" destId="{97819300-665A-474E-A971-0C62E03C5B47}" srcOrd="7" destOrd="0" presId="urn:microsoft.com/office/officeart/2005/8/layout/hProcess7#1"/>
    <dgm:cxn modelId="{15A62779-B605-438C-97BD-B122DEF7CBE6}" type="presParOf" srcId="{31C1EB63-4134-4E02-872B-DAE2BBE0028E}" destId="{3B5F4A10-A77E-4889-9279-B092E6B84D86}" srcOrd="8" destOrd="0" presId="urn:microsoft.com/office/officeart/2005/8/layout/hProcess7#1"/>
    <dgm:cxn modelId="{E3D1E211-D30D-4319-9775-3E607AEC1DDD}" type="presParOf" srcId="{3B5F4A10-A77E-4889-9279-B092E6B84D86}" destId="{D8B089C9-80CF-4637-81D6-20A3CFD92336}" srcOrd="0" destOrd="0" presId="urn:microsoft.com/office/officeart/2005/8/layout/hProcess7#1"/>
    <dgm:cxn modelId="{B9412235-55BE-4A89-BC00-8E15633FBB62}" type="presParOf" srcId="{3B5F4A10-A77E-4889-9279-B092E6B84D86}" destId="{7D5D3863-2407-4E55-B6BE-6FBBC93AFDC6}" srcOrd="1" destOrd="0" presId="urn:microsoft.com/office/officeart/2005/8/layout/hProcess7#1"/>
    <dgm:cxn modelId="{D4DF44CA-9D05-441D-9AAF-23F0FB0D646D}" type="presParOf" srcId="{3B5F4A10-A77E-4889-9279-B092E6B84D86}" destId="{CD964808-1E8F-4EF2-A908-03D2A51CBCC0}" srcOrd="2" destOrd="0" presId="urn:microsoft.com/office/officeart/2005/8/layout/hProcess7#1"/>
    <dgm:cxn modelId="{286C0A0B-5201-4EAA-853A-0CB75653A850}" type="presParOf" srcId="{31C1EB63-4134-4E02-872B-DAE2BBE0028E}" destId="{304D051F-CA48-4EDF-97AA-63207116145D}" srcOrd="9" destOrd="0" presId="urn:microsoft.com/office/officeart/2005/8/layout/hProcess7#1"/>
    <dgm:cxn modelId="{66CE47FA-E2EE-4F07-B676-EB95EC1BF8AD}" type="presParOf" srcId="{31C1EB63-4134-4E02-872B-DAE2BBE0028E}" destId="{1AC88E67-7546-4D7E-83AA-EEF90222F437}" srcOrd="10" destOrd="0" presId="urn:microsoft.com/office/officeart/2005/8/layout/hProcess7#1"/>
    <dgm:cxn modelId="{5367F3AE-DF2C-4AAE-ABB7-E823A115ABE8}" type="presParOf" srcId="{1AC88E67-7546-4D7E-83AA-EEF90222F437}" destId="{B84BFDA1-8415-4461-8DD7-F102E58CE253}" srcOrd="0" destOrd="0" presId="urn:microsoft.com/office/officeart/2005/8/layout/hProcess7#1"/>
    <dgm:cxn modelId="{189BE731-2BF3-4262-A28D-97B54C92FCE4}" type="presParOf" srcId="{1AC88E67-7546-4D7E-83AA-EEF90222F437}" destId="{9B61EE65-ACF2-40AB-A997-07B1E1983E21}" srcOrd="1" destOrd="0" presId="urn:microsoft.com/office/officeart/2005/8/layout/hProcess7#1"/>
    <dgm:cxn modelId="{DC6BAEC7-1CF5-4FF8-A37A-6FED55941E2D}" type="presParOf" srcId="{1AC88E67-7546-4D7E-83AA-EEF90222F437}" destId="{D62598C8-D509-451D-B793-F3CC1B57E0EA}" srcOrd="2" destOrd="0" presId="urn:microsoft.com/office/officeart/2005/8/layout/hProcess7#1"/>
    <dgm:cxn modelId="{FAD868D1-93D3-4BCA-B972-BCE53EE54808}" type="presParOf" srcId="{31C1EB63-4134-4E02-872B-DAE2BBE0028E}" destId="{E85E9E38-A32C-4E1B-9B1C-85A3E59BB21B}" srcOrd="11" destOrd="0" presId="urn:microsoft.com/office/officeart/2005/8/layout/hProcess7#1"/>
    <dgm:cxn modelId="{6FCEB303-4570-4A5E-B35B-887257919ED6}" type="presParOf" srcId="{31C1EB63-4134-4E02-872B-DAE2BBE0028E}" destId="{A12E6FFE-B6AB-4CFB-B222-6269EB37389A}" srcOrd="12" destOrd="0" presId="urn:microsoft.com/office/officeart/2005/8/layout/hProcess7#1"/>
    <dgm:cxn modelId="{4816BDA6-7D45-4686-9C78-7EA7CED06942}" type="presParOf" srcId="{A12E6FFE-B6AB-4CFB-B222-6269EB37389A}" destId="{01E9F63F-FB35-45ED-B808-57F3A52977CA}" srcOrd="0" destOrd="0" presId="urn:microsoft.com/office/officeart/2005/8/layout/hProcess7#1"/>
    <dgm:cxn modelId="{63F9E4C4-F9C7-4D82-9784-1E884A91D3DD}" type="presParOf" srcId="{A12E6FFE-B6AB-4CFB-B222-6269EB37389A}" destId="{47B5BC97-19E0-4BA7-9CE6-8571E8962077}" srcOrd="1" destOrd="0" presId="urn:microsoft.com/office/officeart/2005/8/layout/hProcess7#1"/>
    <dgm:cxn modelId="{1D7DE779-D83F-4534-8E00-BAC34A4978E1}" type="presParOf" srcId="{A12E6FFE-B6AB-4CFB-B222-6269EB37389A}" destId="{F2F5B1B6-D173-4F30-86FE-16AB148C3064}"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1" loCatId="pyramid" qsTypeId="urn:microsoft.com/office/officeart/2005/8/quickstyle/simple1" qsCatId="simple" csTypeId="urn:microsoft.com/office/officeart/2005/8/colors/accent6_5" csCatId="accent6"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err="1"/>
            <a:t>niedostetczny</a:t>
          </a:r>
          <a:endParaRPr lang="pl-PL" dirty="0"/>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9D1930A-6464-44DC-8BCB-F9835334FDC7}" type="pres">
      <dgm:prSet presAssocID="{3E98D307-BFAA-4D97-9DC9-EE6AB3EA965A}" presName="Name0" presStyleCnt="0">
        <dgm:presLayoutVars>
          <dgm:dir/>
          <dgm:animLvl val="lvl"/>
          <dgm:resizeHandles val="exact"/>
        </dgm:presLayoutVars>
      </dgm:prSet>
      <dgm:spPr/>
    </dgm:pt>
    <dgm:pt modelId="{B04AB4D6-073E-420D-AD59-8CCAB437BE62}" type="pres">
      <dgm:prSet presAssocID="{D8063049-7493-41D4-B1CC-A03AC1B1AFDC}" presName="Name8" presStyleCnt="0"/>
      <dgm:spPr/>
    </dgm:pt>
    <dgm:pt modelId="{4803DA3B-B537-4E5C-80C2-B7B6C7C2ACB8}" type="pres">
      <dgm:prSet presAssocID="{D8063049-7493-41D4-B1CC-A03AC1B1AFDC}" presName="level" presStyleLbl="node1" presStyleIdx="0" presStyleCnt="6">
        <dgm:presLayoutVars>
          <dgm:chMax val="1"/>
          <dgm:bulletEnabled val="1"/>
        </dgm:presLayoutVars>
      </dgm:prSet>
      <dgm:spPr/>
      <dgm:t>
        <a:bodyPr/>
        <a:lstStyle/>
        <a:p>
          <a:endParaRPr lang="pl-PL"/>
        </a:p>
      </dgm:t>
    </dgm:pt>
    <dgm:pt modelId="{BE62B717-B498-4E45-A7CA-9B8EF8AC3D26}" type="pres">
      <dgm:prSet presAssocID="{D8063049-7493-41D4-B1CC-A03AC1B1AFDC}" presName="levelTx" presStyleLbl="revTx" presStyleIdx="0" presStyleCnt="0">
        <dgm:presLayoutVars>
          <dgm:chMax val="1"/>
          <dgm:bulletEnabled val="1"/>
        </dgm:presLayoutVars>
      </dgm:prSet>
      <dgm:spPr/>
      <dgm:t>
        <a:bodyPr/>
        <a:lstStyle/>
        <a:p>
          <a:endParaRPr lang="pl-PL"/>
        </a:p>
      </dgm:t>
    </dgm:pt>
    <dgm:pt modelId="{9D9277D4-D213-4035-A44C-5C01F0A3C2D6}" type="pres">
      <dgm:prSet presAssocID="{EDC471C4-26D6-4ABB-A2F2-0A4B2A2468B3}" presName="Name8" presStyleCnt="0"/>
      <dgm:spPr/>
    </dgm:pt>
    <dgm:pt modelId="{6563E3E7-B4AB-4C1B-B885-1F572FFCB505}" type="pres">
      <dgm:prSet presAssocID="{EDC471C4-26D6-4ABB-A2F2-0A4B2A2468B3}" presName="level" presStyleLbl="node1" presStyleIdx="1" presStyleCnt="6">
        <dgm:presLayoutVars>
          <dgm:chMax val="1"/>
          <dgm:bulletEnabled val="1"/>
        </dgm:presLayoutVars>
      </dgm:prSet>
      <dgm:spPr/>
      <dgm:t>
        <a:bodyPr/>
        <a:lstStyle/>
        <a:p>
          <a:endParaRPr lang="pl-PL"/>
        </a:p>
      </dgm:t>
    </dgm:pt>
    <dgm:pt modelId="{C17E3412-C9F4-4C61-9EF4-F2E293B8FE6A}" type="pres">
      <dgm:prSet presAssocID="{EDC471C4-26D6-4ABB-A2F2-0A4B2A2468B3}" presName="levelTx" presStyleLbl="revTx" presStyleIdx="0" presStyleCnt="0">
        <dgm:presLayoutVars>
          <dgm:chMax val="1"/>
          <dgm:bulletEnabled val="1"/>
        </dgm:presLayoutVars>
      </dgm:prSet>
      <dgm:spPr/>
      <dgm:t>
        <a:bodyPr/>
        <a:lstStyle/>
        <a:p>
          <a:endParaRPr lang="pl-PL"/>
        </a:p>
      </dgm:t>
    </dgm:pt>
    <dgm:pt modelId="{86889662-EFD1-47DD-93E7-9650E35EA83E}" type="pres">
      <dgm:prSet presAssocID="{2272E22D-0414-47B6-B861-2A354CA76915}" presName="Name8" presStyleCnt="0"/>
      <dgm:spPr/>
    </dgm:pt>
    <dgm:pt modelId="{E5E13062-D1A8-4B09-BBED-1127C6B2EF0B}" type="pres">
      <dgm:prSet presAssocID="{2272E22D-0414-47B6-B861-2A354CA76915}" presName="level" presStyleLbl="node1" presStyleIdx="2" presStyleCnt="6">
        <dgm:presLayoutVars>
          <dgm:chMax val="1"/>
          <dgm:bulletEnabled val="1"/>
        </dgm:presLayoutVars>
      </dgm:prSet>
      <dgm:spPr/>
      <dgm:t>
        <a:bodyPr/>
        <a:lstStyle/>
        <a:p>
          <a:endParaRPr lang="pl-PL"/>
        </a:p>
      </dgm:t>
    </dgm:pt>
    <dgm:pt modelId="{BEC96A23-5A6C-4591-BD37-FAE337186CCE}" type="pres">
      <dgm:prSet presAssocID="{2272E22D-0414-47B6-B861-2A354CA76915}" presName="levelTx" presStyleLbl="revTx" presStyleIdx="0" presStyleCnt="0">
        <dgm:presLayoutVars>
          <dgm:chMax val="1"/>
          <dgm:bulletEnabled val="1"/>
        </dgm:presLayoutVars>
      </dgm:prSet>
      <dgm:spPr/>
      <dgm:t>
        <a:bodyPr/>
        <a:lstStyle/>
        <a:p>
          <a:endParaRPr lang="pl-PL"/>
        </a:p>
      </dgm:t>
    </dgm:pt>
    <dgm:pt modelId="{4E697BE1-BD58-4A01-AD03-A740D6DCD4EA}" type="pres">
      <dgm:prSet presAssocID="{10F0BCA8-E511-4366-A71A-BC7B3C73FA8B}" presName="Name8" presStyleCnt="0"/>
      <dgm:spPr/>
    </dgm:pt>
    <dgm:pt modelId="{7B34F757-B65F-433E-AE3C-ACE2CAAED9DC}" type="pres">
      <dgm:prSet presAssocID="{10F0BCA8-E511-4366-A71A-BC7B3C73FA8B}" presName="level" presStyleLbl="node1" presStyleIdx="3" presStyleCnt="6">
        <dgm:presLayoutVars>
          <dgm:chMax val="1"/>
          <dgm:bulletEnabled val="1"/>
        </dgm:presLayoutVars>
      </dgm:prSet>
      <dgm:spPr/>
      <dgm:t>
        <a:bodyPr/>
        <a:lstStyle/>
        <a:p>
          <a:endParaRPr lang="pl-PL"/>
        </a:p>
      </dgm:t>
    </dgm:pt>
    <dgm:pt modelId="{87C9899D-052E-4D29-B1B5-B1B67ADD76F7}" type="pres">
      <dgm:prSet presAssocID="{10F0BCA8-E511-4366-A71A-BC7B3C73FA8B}" presName="levelTx" presStyleLbl="revTx" presStyleIdx="0" presStyleCnt="0">
        <dgm:presLayoutVars>
          <dgm:chMax val="1"/>
          <dgm:bulletEnabled val="1"/>
        </dgm:presLayoutVars>
      </dgm:prSet>
      <dgm:spPr/>
      <dgm:t>
        <a:bodyPr/>
        <a:lstStyle/>
        <a:p>
          <a:endParaRPr lang="pl-PL"/>
        </a:p>
      </dgm:t>
    </dgm:pt>
    <dgm:pt modelId="{AF3DC0EA-8D12-486C-9ED5-757ACD2D6E71}" type="pres">
      <dgm:prSet presAssocID="{F893FA8B-B776-4162-A91B-B82610C26CE4}" presName="Name8" presStyleCnt="0"/>
      <dgm:spPr/>
    </dgm:pt>
    <dgm:pt modelId="{CA122EFA-7558-4CB8-92F4-024F091330B7}" type="pres">
      <dgm:prSet presAssocID="{F893FA8B-B776-4162-A91B-B82610C26CE4}" presName="level" presStyleLbl="node1" presStyleIdx="4" presStyleCnt="6">
        <dgm:presLayoutVars>
          <dgm:chMax val="1"/>
          <dgm:bulletEnabled val="1"/>
        </dgm:presLayoutVars>
      </dgm:prSet>
      <dgm:spPr/>
      <dgm:t>
        <a:bodyPr/>
        <a:lstStyle/>
        <a:p>
          <a:endParaRPr lang="pl-PL"/>
        </a:p>
      </dgm:t>
    </dgm:pt>
    <dgm:pt modelId="{41D80B5C-07D9-43F6-9427-81938773CCA6}" type="pres">
      <dgm:prSet presAssocID="{F893FA8B-B776-4162-A91B-B82610C26CE4}" presName="levelTx" presStyleLbl="revTx" presStyleIdx="0" presStyleCnt="0">
        <dgm:presLayoutVars>
          <dgm:chMax val="1"/>
          <dgm:bulletEnabled val="1"/>
        </dgm:presLayoutVars>
      </dgm:prSet>
      <dgm:spPr/>
      <dgm:t>
        <a:bodyPr/>
        <a:lstStyle/>
        <a:p>
          <a:endParaRPr lang="pl-PL"/>
        </a:p>
      </dgm:t>
    </dgm:pt>
    <dgm:pt modelId="{794ECA41-5856-4A27-B8E0-60F1E7096B4F}" type="pres">
      <dgm:prSet presAssocID="{35C7B276-D57D-4FF4-8F0C-B99055EA1493}" presName="Name8" presStyleCnt="0"/>
      <dgm:spPr/>
    </dgm:pt>
    <dgm:pt modelId="{C9F0F8DB-DC00-49ED-A26B-0F2EDD5ABA16}" type="pres">
      <dgm:prSet presAssocID="{35C7B276-D57D-4FF4-8F0C-B99055EA1493}" presName="level" presStyleLbl="node1" presStyleIdx="5" presStyleCnt="6">
        <dgm:presLayoutVars>
          <dgm:chMax val="1"/>
          <dgm:bulletEnabled val="1"/>
        </dgm:presLayoutVars>
      </dgm:prSet>
      <dgm:spPr/>
      <dgm:t>
        <a:bodyPr/>
        <a:lstStyle/>
        <a:p>
          <a:endParaRPr lang="pl-PL"/>
        </a:p>
      </dgm:t>
    </dgm:pt>
    <dgm:pt modelId="{514CB2CD-E485-45DD-A76E-FA41E6695F6E}" type="pres">
      <dgm:prSet presAssocID="{35C7B276-D57D-4FF4-8F0C-B99055EA1493}" presName="levelTx" presStyleLbl="revTx" presStyleIdx="0" presStyleCnt="0">
        <dgm:presLayoutVars>
          <dgm:chMax val="1"/>
          <dgm:bulletEnabled val="1"/>
        </dgm:presLayoutVars>
      </dgm:prSet>
      <dgm:spPr/>
      <dgm:t>
        <a:bodyPr/>
        <a:lstStyle/>
        <a:p>
          <a:endParaRPr lang="pl-PL"/>
        </a:p>
      </dgm:t>
    </dgm:pt>
  </dgm:ptLst>
  <dgm:cxnLst>
    <dgm:cxn modelId="{34420BFA-B8B3-485C-8500-9A4DA1BF06C9}" type="presOf" srcId="{EDC471C4-26D6-4ABB-A2F2-0A4B2A2468B3}" destId="{C17E3412-C9F4-4C61-9EF4-F2E293B8FE6A}" srcOrd="1" destOrd="0" presId="urn:microsoft.com/office/officeart/2005/8/layout/pyramid1"/>
    <dgm:cxn modelId="{CE007BEA-CF59-4AEA-AF84-72AE0C84D543}" srcId="{3E98D307-BFAA-4D97-9DC9-EE6AB3EA965A}" destId="{D8063049-7493-41D4-B1CC-A03AC1B1AFDC}" srcOrd="0" destOrd="0" parTransId="{E844E0A0-6934-4E22-8DB8-4AD9955F1EE3}" sibTransId="{FC0669D5-0C79-403E-9A37-22B82EF431F3}"/>
    <dgm:cxn modelId="{CDDAE992-7356-4C91-9CE7-291009C0E29C}" type="presOf" srcId="{EDC471C4-26D6-4ABB-A2F2-0A4B2A2468B3}" destId="{6563E3E7-B4AB-4C1B-B885-1F572FFCB505}" srcOrd="0" destOrd="0" presId="urn:microsoft.com/office/officeart/2005/8/layout/pyramid1"/>
    <dgm:cxn modelId="{F76C4D90-E539-4A3A-98CC-75ED44D55C07}" srcId="{3E98D307-BFAA-4D97-9DC9-EE6AB3EA965A}" destId="{2272E22D-0414-47B6-B861-2A354CA76915}" srcOrd="2" destOrd="0" parTransId="{60A2EE8C-4525-4E19-A7C2-B2194FAE7747}" sibTransId="{3FFEB8F4-F76F-4A14-9E8D-6329C03DB0FD}"/>
    <dgm:cxn modelId="{6F57C9BD-995D-407C-BBD0-7925DADD47DF}" type="presOf" srcId="{2272E22D-0414-47B6-B861-2A354CA76915}" destId="{E5E13062-D1A8-4B09-BBED-1127C6B2EF0B}" srcOrd="0" destOrd="0" presId="urn:microsoft.com/office/officeart/2005/8/layout/pyramid1"/>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A7BC079C-D4B3-41A3-BAA9-7C47695303D0}" type="presOf" srcId="{F893FA8B-B776-4162-A91B-B82610C26CE4}" destId="{41D80B5C-07D9-43F6-9427-81938773CCA6}" srcOrd="1" destOrd="0" presId="urn:microsoft.com/office/officeart/2005/8/layout/pyramid1"/>
    <dgm:cxn modelId="{F8BCBCD2-0DE5-4B08-B53E-80EBC99F500B}" srcId="{3E98D307-BFAA-4D97-9DC9-EE6AB3EA965A}" destId="{F893FA8B-B776-4162-A91B-B82610C26CE4}" srcOrd="4" destOrd="0" parTransId="{34B0437A-3CC7-4168-B0D6-2D396C807ABC}" sibTransId="{70460CDA-86E6-43F1-92F3-635305F86151}"/>
    <dgm:cxn modelId="{CB05D69E-97CE-4F73-93E5-F19044514F6A}" type="presOf" srcId="{F893FA8B-B776-4162-A91B-B82610C26CE4}" destId="{CA122EFA-7558-4CB8-92F4-024F091330B7}" srcOrd="0" destOrd="0" presId="urn:microsoft.com/office/officeart/2005/8/layout/pyramid1"/>
    <dgm:cxn modelId="{CCC7DDBC-0827-4FCA-866D-240150CA8973}" type="presOf" srcId="{3E98D307-BFAA-4D97-9DC9-EE6AB3EA965A}" destId="{69D1930A-6464-44DC-8BCB-F9835334FDC7}" srcOrd="0" destOrd="0" presId="urn:microsoft.com/office/officeart/2005/8/layout/pyramid1"/>
    <dgm:cxn modelId="{99CCF6FF-8157-4190-8D14-1F8E12F7F652}" type="presOf" srcId="{10F0BCA8-E511-4366-A71A-BC7B3C73FA8B}" destId="{7B34F757-B65F-433E-AE3C-ACE2CAAED9DC}" srcOrd="0" destOrd="0" presId="urn:microsoft.com/office/officeart/2005/8/layout/pyramid1"/>
    <dgm:cxn modelId="{65D4C550-8311-4245-9BFC-F1D6BEBF4B7A}" type="presOf" srcId="{2272E22D-0414-47B6-B861-2A354CA76915}" destId="{BEC96A23-5A6C-4591-BD37-FAE337186CCE}" srcOrd="1" destOrd="0" presId="urn:microsoft.com/office/officeart/2005/8/layout/pyramid1"/>
    <dgm:cxn modelId="{00DA66CD-BB26-4497-BE0E-3DA7CB323D3D}" type="presOf" srcId="{35C7B276-D57D-4FF4-8F0C-B99055EA1493}" destId="{C9F0F8DB-DC00-49ED-A26B-0F2EDD5ABA16}" srcOrd="0" destOrd="0" presId="urn:microsoft.com/office/officeart/2005/8/layout/pyramid1"/>
    <dgm:cxn modelId="{D37253CF-D033-446A-A88B-7D34392C6F08}" type="presOf" srcId="{D8063049-7493-41D4-B1CC-A03AC1B1AFDC}" destId="{4803DA3B-B537-4E5C-80C2-B7B6C7C2ACB8}" srcOrd="0" destOrd="0" presId="urn:microsoft.com/office/officeart/2005/8/layout/pyramid1"/>
    <dgm:cxn modelId="{AD3ABF2E-F471-40C7-8BA2-9598DCE1D01C}" type="presOf" srcId="{35C7B276-D57D-4FF4-8F0C-B99055EA1493}" destId="{514CB2CD-E485-45DD-A76E-FA41E6695F6E}" srcOrd="1" destOrd="0" presId="urn:microsoft.com/office/officeart/2005/8/layout/pyramid1"/>
    <dgm:cxn modelId="{E97D67C7-F208-4766-A435-AACF245017E7}" srcId="{3E98D307-BFAA-4D97-9DC9-EE6AB3EA965A}" destId="{35C7B276-D57D-4FF4-8F0C-B99055EA1493}" srcOrd="5" destOrd="0" parTransId="{CF2AC14E-E4E2-4BED-9076-281CA7F4EEC5}" sibTransId="{DA374BE0-E313-4613-9F6C-6C2209C0AFB8}"/>
    <dgm:cxn modelId="{3342AE14-6AC1-4910-A0E7-7C601143ED29}" type="presOf" srcId="{10F0BCA8-E511-4366-A71A-BC7B3C73FA8B}" destId="{87C9899D-052E-4D29-B1B5-B1B67ADD76F7}" srcOrd="1" destOrd="0" presId="urn:microsoft.com/office/officeart/2005/8/layout/pyramid1"/>
    <dgm:cxn modelId="{055DB97B-12F6-4AFC-AF86-7688A945BF53}" type="presOf" srcId="{D8063049-7493-41D4-B1CC-A03AC1B1AFDC}" destId="{BE62B717-B498-4E45-A7CA-9B8EF8AC3D26}" srcOrd="1" destOrd="0" presId="urn:microsoft.com/office/officeart/2005/8/layout/pyramid1"/>
    <dgm:cxn modelId="{AC57A0C1-9856-41AD-B9C1-0EEED01A2240}" type="presParOf" srcId="{69D1930A-6464-44DC-8BCB-F9835334FDC7}" destId="{B04AB4D6-073E-420D-AD59-8CCAB437BE62}" srcOrd="0" destOrd="0" presId="urn:microsoft.com/office/officeart/2005/8/layout/pyramid1"/>
    <dgm:cxn modelId="{1DB296BA-68CC-4FDC-84B1-D7BE8D06D978}" type="presParOf" srcId="{B04AB4D6-073E-420D-AD59-8CCAB437BE62}" destId="{4803DA3B-B537-4E5C-80C2-B7B6C7C2ACB8}" srcOrd="0" destOrd="0" presId="urn:microsoft.com/office/officeart/2005/8/layout/pyramid1"/>
    <dgm:cxn modelId="{C30E76B1-8F80-4C47-8890-DACEDB51C292}" type="presParOf" srcId="{B04AB4D6-073E-420D-AD59-8CCAB437BE62}" destId="{BE62B717-B498-4E45-A7CA-9B8EF8AC3D26}" srcOrd="1" destOrd="0" presId="urn:microsoft.com/office/officeart/2005/8/layout/pyramid1"/>
    <dgm:cxn modelId="{63D006A5-59AB-4FA3-B76F-633015C8C6F9}" type="presParOf" srcId="{69D1930A-6464-44DC-8BCB-F9835334FDC7}" destId="{9D9277D4-D213-4035-A44C-5C01F0A3C2D6}" srcOrd="1" destOrd="0" presId="urn:microsoft.com/office/officeart/2005/8/layout/pyramid1"/>
    <dgm:cxn modelId="{7928AF34-57F9-4386-A14C-116D9726D5D7}" type="presParOf" srcId="{9D9277D4-D213-4035-A44C-5C01F0A3C2D6}" destId="{6563E3E7-B4AB-4C1B-B885-1F572FFCB505}" srcOrd="0" destOrd="0" presId="urn:microsoft.com/office/officeart/2005/8/layout/pyramid1"/>
    <dgm:cxn modelId="{9A5CFB8E-BBC6-4C14-A51E-B6B912AC70A8}" type="presParOf" srcId="{9D9277D4-D213-4035-A44C-5C01F0A3C2D6}" destId="{C17E3412-C9F4-4C61-9EF4-F2E293B8FE6A}" srcOrd="1" destOrd="0" presId="urn:microsoft.com/office/officeart/2005/8/layout/pyramid1"/>
    <dgm:cxn modelId="{FE247BEF-9AD9-43F0-8150-830A8D85CCE4}" type="presParOf" srcId="{69D1930A-6464-44DC-8BCB-F9835334FDC7}" destId="{86889662-EFD1-47DD-93E7-9650E35EA83E}" srcOrd="2" destOrd="0" presId="urn:microsoft.com/office/officeart/2005/8/layout/pyramid1"/>
    <dgm:cxn modelId="{499A19B6-7D10-4038-B3F1-51C7EA61832C}" type="presParOf" srcId="{86889662-EFD1-47DD-93E7-9650E35EA83E}" destId="{E5E13062-D1A8-4B09-BBED-1127C6B2EF0B}" srcOrd="0" destOrd="0" presId="urn:microsoft.com/office/officeart/2005/8/layout/pyramid1"/>
    <dgm:cxn modelId="{F0148C0F-4EB6-4CBE-959A-BE09C1630E93}" type="presParOf" srcId="{86889662-EFD1-47DD-93E7-9650E35EA83E}" destId="{BEC96A23-5A6C-4591-BD37-FAE337186CCE}" srcOrd="1" destOrd="0" presId="urn:microsoft.com/office/officeart/2005/8/layout/pyramid1"/>
    <dgm:cxn modelId="{FACF7548-A6C1-4674-9C27-97DEA7840029}" type="presParOf" srcId="{69D1930A-6464-44DC-8BCB-F9835334FDC7}" destId="{4E697BE1-BD58-4A01-AD03-A740D6DCD4EA}" srcOrd="3" destOrd="0" presId="urn:microsoft.com/office/officeart/2005/8/layout/pyramid1"/>
    <dgm:cxn modelId="{54A3D3F7-1B3B-46C6-B640-AD9126DB46D0}" type="presParOf" srcId="{4E697BE1-BD58-4A01-AD03-A740D6DCD4EA}" destId="{7B34F757-B65F-433E-AE3C-ACE2CAAED9DC}" srcOrd="0" destOrd="0" presId="urn:microsoft.com/office/officeart/2005/8/layout/pyramid1"/>
    <dgm:cxn modelId="{14B42BF2-112E-47B7-9298-7A50E0EDC081}" type="presParOf" srcId="{4E697BE1-BD58-4A01-AD03-A740D6DCD4EA}" destId="{87C9899D-052E-4D29-B1B5-B1B67ADD76F7}" srcOrd="1" destOrd="0" presId="urn:microsoft.com/office/officeart/2005/8/layout/pyramid1"/>
    <dgm:cxn modelId="{3AF33C12-7813-4FB4-A01D-6818BFAF6E62}" type="presParOf" srcId="{69D1930A-6464-44DC-8BCB-F9835334FDC7}" destId="{AF3DC0EA-8D12-486C-9ED5-757ACD2D6E71}" srcOrd="4" destOrd="0" presId="urn:microsoft.com/office/officeart/2005/8/layout/pyramid1"/>
    <dgm:cxn modelId="{7000FDD7-C7F8-4E9C-894B-D92121E936FE}" type="presParOf" srcId="{AF3DC0EA-8D12-486C-9ED5-757ACD2D6E71}" destId="{CA122EFA-7558-4CB8-92F4-024F091330B7}" srcOrd="0" destOrd="0" presId="urn:microsoft.com/office/officeart/2005/8/layout/pyramid1"/>
    <dgm:cxn modelId="{B8B5F356-09D9-4475-815A-9DC9EA6E60A1}" type="presParOf" srcId="{AF3DC0EA-8D12-486C-9ED5-757ACD2D6E71}" destId="{41D80B5C-07D9-43F6-9427-81938773CCA6}" srcOrd="1" destOrd="0" presId="urn:microsoft.com/office/officeart/2005/8/layout/pyramid1"/>
    <dgm:cxn modelId="{9676A0F4-DBCF-46AF-A128-3256378B6776}" type="presParOf" srcId="{69D1930A-6464-44DC-8BCB-F9835334FDC7}" destId="{794ECA41-5856-4A27-B8E0-60F1E7096B4F}" srcOrd="5" destOrd="0" presId="urn:microsoft.com/office/officeart/2005/8/layout/pyramid1"/>
    <dgm:cxn modelId="{72625238-633D-4230-9A63-B75A476BD2D2}" type="presParOf" srcId="{794ECA41-5856-4A27-B8E0-60F1E7096B4F}" destId="{C9F0F8DB-DC00-49ED-A26B-0F2EDD5ABA16}" srcOrd="0" destOrd="0" presId="urn:microsoft.com/office/officeart/2005/8/layout/pyramid1"/>
    <dgm:cxn modelId="{E9936651-885E-4357-9A3A-36EBD0E8DAAB}" type="presParOf" srcId="{794ECA41-5856-4A27-B8E0-60F1E7096B4F}" destId="{514CB2CD-E485-45DD-A76E-FA41E6695F6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99232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53924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59622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43654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5769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33118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Symbol zastępczy stopki 7"/>
          <p:cNvSpPr>
            <a:spLocks noGrp="1"/>
          </p:cNvSpPr>
          <p:nvPr>
            <p:ph type="ftr" sz="quarter" idx="11"/>
          </p:nvPr>
        </p:nvSpPr>
        <p:spPr/>
        <p:txBody>
          <a:bodyPr/>
          <a:lstStyle/>
          <a:p>
            <a:endParaRPr lang="en-US" dirty="0"/>
          </a:p>
        </p:txBody>
      </p:sp>
      <p:sp>
        <p:nvSpPr>
          <p:cNvPr id="9" name="Symbol zastępczy numeru slajdu 8"/>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20871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4" name="Symbol zastępczy stopki 3"/>
          <p:cNvSpPr>
            <a:spLocks noGrp="1"/>
          </p:cNvSpPr>
          <p:nvPr>
            <p:ph type="ftr" sz="quarter" idx="11"/>
          </p:nvPr>
        </p:nvSpPr>
        <p:spPr/>
        <p:txBody>
          <a:bodyPr/>
          <a:lstStyle/>
          <a:p>
            <a:endParaRPr lang="en-US" dirty="0"/>
          </a:p>
        </p:txBody>
      </p:sp>
      <p:sp>
        <p:nvSpPr>
          <p:cNvPr id="5" name="Symbol zastępczy numeru slajdu 4"/>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35649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3" name="Symbol zastępczy stopki 2"/>
          <p:cNvSpPr>
            <a:spLocks noGrp="1"/>
          </p:cNvSpPr>
          <p:nvPr>
            <p:ph type="ftr" sz="quarter" idx="1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50387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88450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74382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9/22/2021</a:t>
            </a:fld>
            <a:endParaRPr lang="en-US"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11876491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pl.wikipedia.org/wiki/Historia_gier_komputerowy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https://www.komputerswiat.pl/gry-komputerowe" TargetMode="External"/><Relationship Id="rId13" Type="http://schemas.openxmlformats.org/officeDocument/2006/relationships/hyperlink" Target="https://www.erainformatyki.pl/historia-gier-komputerowych.html" TargetMode="External"/><Relationship Id="rId3" Type="http://schemas.openxmlformats.org/officeDocument/2006/relationships/hyperlink" Target="https://www.focus.pl/artykul/historia-gier-komputerowych-1" TargetMode="External"/><Relationship Id="rId7" Type="http://schemas.openxmlformats.org/officeDocument/2006/relationships/hyperlink" Target="https://www.benchmark.pl/kategoria/gry-komputerowe.html" TargetMode="External"/><Relationship Id="rId12" Type="http://schemas.openxmlformats.org/officeDocument/2006/relationships/hyperlink" Target="https://www.top-gry-online.pl/lp/gry-komputerowe/?source=gs-2&amp;adw-cpn=online-games&amp;d=c&amp;c=2616&amp;gclid=EAIaIQobChMI4sb-te6i7wIVARoGAB1udwqiEAMYAiAAEgJQy_D_BwE" TargetMode="External"/><Relationship Id="rId2" Type="http://schemas.openxmlformats.org/officeDocument/2006/relationships/hyperlink" Target="https://pl.wikipedia.org/wiki/Historia_gier_komputerowych" TargetMode="External"/><Relationship Id="rId1" Type="http://schemas.openxmlformats.org/officeDocument/2006/relationships/slideLayout" Target="../slideLayouts/slideLayout2.xml"/><Relationship Id="rId6" Type="http://schemas.openxmlformats.org/officeDocument/2006/relationships/hyperlink" Target="https://dzieje.pl/rozmaitosci/gry-komputerowe-maja-juz-70-lat" TargetMode="External"/><Relationship Id="rId11" Type="http://schemas.openxmlformats.org/officeDocument/2006/relationships/hyperlink" Target="http://gramster.pl/" TargetMode="External"/><Relationship Id="rId5" Type="http://schemas.openxmlformats.org/officeDocument/2006/relationships/hyperlink" Target="https://www.ppe.pl/blog/14716/3497/na-poczatku-byl-chaos-historia-gier-wideo-w-pigulce.html" TargetMode="External"/><Relationship Id="rId15" Type="http://schemas.openxmlformats.org/officeDocument/2006/relationships/hyperlink" Target="https://geex.x-kom.pl/wiadomosci/pierwsza-gra-komputerowa-na-swiecie/" TargetMode="External"/><Relationship Id="rId10" Type="http://schemas.openxmlformats.org/officeDocument/2006/relationships/hyperlink" Target="https://ostatniatawerna.pl/kategoria/gry-komputerowe/publicystyka/" TargetMode="External"/><Relationship Id="rId4" Type="http://schemas.openxmlformats.org/officeDocument/2006/relationships/hyperlink" Target="http://pressmania.pl/rozwoj-gier-komputerowych/" TargetMode="External"/><Relationship Id="rId9" Type="http://schemas.openxmlformats.org/officeDocument/2006/relationships/hyperlink" Target="https://sp47.bialystok.pl/2017/04/12/co-powinnismy-wiedziec-o-grach-komputerowych/" TargetMode="External"/><Relationship Id="rId14" Type="http://schemas.openxmlformats.org/officeDocument/2006/relationships/hyperlink" Target="https://www.gry-online.pl/S018.asp?ID=205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l.wikipedia.org/wiki/Komputerowe_wy%C5%9Bcig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70171"/>
            <a:ext cx="5085580" cy="2387600"/>
          </a:xfrm>
        </p:spPr>
        <p:txBody>
          <a:bodyPr>
            <a:normAutofit/>
          </a:bodyPr>
          <a:lstStyle/>
          <a:p>
            <a:pPr lvl="0"/>
            <a:r>
              <a:rPr lang="pl-PL" sz="5400" b="1" dirty="0" smtClean="0"/>
              <a:t>Gry komputerowe – branża przyszłości</a:t>
            </a:r>
            <a:endParaRPr lang="pl-PL" sz="54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cstate="print"/>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cstate="print"/>
          <a:stretch>
            <a:fillRect/>
          </a:stretch>
        </p:blipFill>
        <p:spPr>
          <a:xfrm>
            <a:off x="0" y="4019029"/>
            <a:ext cx="5563673" cy="2748850"/>
          </a:xfrm>
          <a:prstGeom prst="rect">
            <a:avLst/>
          </a:prstGeom>
        </p:spPr>
      </p:pic>
      <p:pic>
        <p:nvPicPr>
          <p:cNvPr id="9" name="Picture 2" descr="EOG logo"/>
          <p:cNvPicPr>
            <a:picLocks noChangeAspect="1" noChangeArrowheads="1"/>
          </p:cNvPicPr>
          <p:nvPr/>
        </p:nvPicPr>
        <p:blipFill>
          <a:blip r:embed="rId4"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5232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800" dirty="0" smtClean="0"/>
              <a:t>Grafika trójwymiarowa po raz pierwszy pojawiła się w grze komputerowej na automaty </a:t>
            </a:r>
            <a:r>
              <a:rPr lang="pl-PL" sz="1800" i="1" dirty="0" err="1" smtClean="0"/>
              <a:t>BattleZone</a:t>
            </a:r>
            <a:r>
              <a:rPr lang="pl-PL" sz="1800" dirty="0" smtClean="0"/>
              <a:t> (1980) oraz w symulatorze kosmicznym </a:t>
            </a:r>
            <a:r>
              <a:rPr lang="pl-PL" sz="1800" i="1" dirty="0" smtClean="0"/>
              <a:t>Elite</a:t>
            </a:r>
            <a:r>
              <a:rPr lang="pl-PL" sz="1800" dirty="0" smtClean="0"/>
              <a:t> (1984). Jej upowszechnienie w grach komputerowych w latach 90. XX wieku nastąpiło dzięki pojawieniu się kolejnego wpływowego symulatora kosmicznego </a:t>
            </a:r>
            <a:r>
              <a:rPr lang="pl-PL" sz="1800" i="1" dirty="0" smtClean="0"/>
              <a:t>TIE Fighter</a:t>
            </a:r>
            <a:r>
              <a:rPr lang="pl-PL" sz="1800" dirty="0" smtClean="0"/>
              <a:t> (1994), a przede wszystkim przełomowej dla rozwoju branży strzelanki pierwszoosobowej </a:t>
            </a:r>
            <a:r>
              <a:rPr lang="pl-PL" sz="1800" i="1" dirty="0" err="1" smtClean="0"/>
              <a:t>Quake</a:t>
            </a:r>
            <a:r>
              <a:rPr lang="pl-PL" sz="1800" dirty="0" smtClean="0"/>
              <a:t> (1996) autorstwa Johna Romero, z którym konkurowały bardziej dopracowane wizualnie i rozbudowane fabularnie </a:t>
            </a:r>
            <a:r>
              <a:rPr lang="pl-PL" sz="1800" i="1" dirty="0" smtClean="0"/>
              <a:t>Half-Life</a:t>
            </a:r>
            <a:r>
              <a:rPr lang="pl-PL" sz="1800" dirty="0" smtClean="0"/>
              <a:t> (1998) i </a:t>
            </a:r>
            <a:r>
              <a:rPr lang="pl-PL" sz="1800" i="1" dirty="0" err="1" smtClean="0"/>
              <a:t>Unreal</a:t>
            </a:r>
            <a:r>
              <a:rPr lang="pl-PL" sz="1800" dirty="0" smtClean="0"/>
              <a:t> (1998). </a:t>
            </a:r>
            <a:r>
              <a:rPr lang="pl-PL" sz="1800" dirty="0" err="1" smtClean="0"/>
              <a:t>Trójwymiar</a:t>
            </a:r>
            <a:r>
              <a:rPr lang="pl-PL" sz="1800" dirty="0" smtClean="0"/>
              <a:t> wspierany przez kartę graficzną wprowadzony został przez brytyjską grę </a:t>
            </a:r>
            <a:r>
              <a:rPr lang="pl-PL" sz="1800" i="1" dirty="0" err="1" smtClean="0"/>
              <a:t>Tomb</a:t>
            </a:r>
            <a:r>
              <a:rPr lang="pl-PL" sz="1800" i="1" dirty="0" smtClean="0"/>
              <a:t> </a:t>
            </a:r>
            <a:r>
              <a:rPr lang="pl-PL" sz="1800" i="1" dirty="0" err="1" smtClean="0"/>
              <a:t>Raider</a:t>
            </a:r>
            <a:r>
              <a:rPr lang="pl-PL" sz="1800" dirty="0" smtClean="0"/>
              <a:t> autorstwa </a:t>
            </a:r>
            <a:r>
              <a:rPr lang="pl-PL" sz="1800" dirty="0" err="1" smtClean="0"/>
              <a:t>Toby’ego</a:t>
            </a:r>
            <a:r>
              <a:rPr lang="pl-PL" sz="1800" dirty="0" smtClean="0"/>
              <a:t> Garda, której bohaterka Lara Croft stała się ikoną kultury masowej. Odnowę dzięki nowej technologii między innymi przeżyły gry z gatunków: </a:t>
            </a:r>
            <a:r>
              <a:rPr lang="pl-PL" sz="1800" dirty="0" err="1" smtClean="0"/>
              <a:t>survival</a:t>
            </a:r>
            <a:r>
              <a:rPr lang="pl-PL" sz="1800" dirty="0" smtClean="0"/>
              <a:t> horror (</a:t>
            </a:r>
            <a:r>
              <a:rPr lang="pl-PL" sz="1800" i="1" dirty="0" err="1" smtClean="0"/>
              <a:t>Resident</a:t>
            </a:r>
            <a:r>
              <a:rPr lang="pl-PL" sz="1800" i="1" dirty="0" smtClean="0"/>
              <a:t> </a:t>
            </a:r>
            <a:r>
              <a:rPr lang="pl-PL" sz="1800" i="1" dirty="0" err="1" smtClean="0"/>
              <a:t>Evil</a:t>
            </a:r>
            <a:r>
              <a:rPr lang="pl-PL" sz="1800" dirty="0" smtClean="0"/>
              <a:t>, 1996</a:t>
            </a:r>
            <a:r>
              <a:rPr lang="pl-PL" sz="1800" baseline="30000" dirty="0" smtClean="0">
                <a:hlinkClick r:id="rId2"/>
              </a:rPr>
              <a:t>[43]</a:t>
            </a:r>
            <a:r>
              <a:rPr lang="pl-PL" sz="1800" dirty="0" smtClean="0"/>
              <a:t>; </a:t>
            </a:r>
            <a:r>
              <a:rPr lang="pl-PL" sz="1800" i="1" dirty="0" err="1" smtClean="0"/>
              <a:t>Silent</a:t>
            </a:r>
            <a:r>
              <a:rPr lang="pl-PL" sz="1800" i="1" dirty="0" smtClean="0"/>
              <a:t> Hill</a:t>
            </a:r>
            <a:r>
              <a:rPr lang="pl-PL" sz="1800" dirty="0" smtClean="0"/>
              <a:t>, 1999), fabularne (</a:t>
            </a:r>
            <a:r>
              <a:rPr lang="pl-PL" sz="1800" i="1" dirty="0" err="1" smtClean="0"/>
              <a:t>Final</a:t>
            </a:r>
            <a:r>
              <a:rPr lang="pl-PL" sz="1800" i="1" dirty="0" smtClean="0"/>
              <a:t> Fantasy VII</a:t>
            </a:r>
            <a:r>
              <a:rPr lang="pl-PL" sz="1800" dirty="0" smtClean="0"/>
              <a:t>, 1997), przygodowe gry akcji (wzorcowa gra gatunku </a:t>
            </a:r>
            <a:r>
              <a:rPr lang="pl-PL" sz="1800" i="1" dirty="0" smtClean="0"/>
              <a:t>The Legend of </a:t>
            </a:r>
            <a:r>
              <a:rPr lang="pl-PL" sz="1800" i="1" dirty="0" err="1" smtClean="0"/>
              <a:t>Zelda</a:t>
            </a:r>
            <a:r>
              <a:rPr lang="pl-PL" sz="1800" i="1" dirty="0" smtClean="0"/>
              <a:t>: </a:t>
            </a:r>
            <a:r>
              <a:rPr lang="pl-PL" sz="1800" i="1" dirty="0" err="1" smtClean="0"/>
              <a:t>Ocarina</a:t>
            </a:r>
            <a:r>
              <a:rPr lang="pl-PL" sz="1800" i="1" dirty="0" smtClean="0"/>
              <a:t> of Time</a:t>
            </a:r>
            <a:r>
              <a:rPr lang="pl-PL" sz="1800" dirty="0" smtClean="0"/>
              <a:t>, 1998), skradanki (</a:t>
            </a:r>
            <a:r>
              <a:rPr lang="pl-PL" sz="1800" i="1" dirty="0" smtClean="0"/>
              <a:t>Metal Gear Solid</a:t>
            </a:r>
            <a:r>
              <a:rPr lang="pl-PL" sz="1800" dirty="0" smtClean="0"/>
              <a:t>, 1998; </a:t>
            </a:r>
            <a:r>
              <a:rPr lang="pl-PL" sz="1800" i="1" dirty="0" err="1" smtClean="0"/>
              <a:t>Thief</a:t>
            </a:r>
            <a:r>
              <a:rPr lang="pl-PL" sz="1800" i="1" dirty="0" smtClean="0"/>
              <a:t>: The Dark Project</a:t>
            </a:r>
            <a:r>
              <a:rPr lang="pl-PL" sz="1800" dirty="0" smtClean="0"/>
              <a:t>, 1998) oraz gry strategiczne (</a:t>
            </a:r>
            <a:r>
              <a:rPr lang="pl-PL" sz="1800" i="1" dirty="0" err="1" smtClean="0"/>
              <a:t>Myth</a:t>
            </a:r>
            <a:r>
              <a:rPr lang="pl-PL" sz="1800" i="1" dirty="0" smtClean="0"/>
              <a:t>: The Fallen </a:t>
            </a:r>
            <a:r>
              <a:rPr lang="pl-PL" sz="1800" i="1" dirty="0" err="1" smtClean="0"/>
              <a:t>Lords</a:t>
            </a:r>
            <a:r>
              <a:rPr lang="pl-PL" sz="1800" dirty="0" smtClean="0"/>
              <a:t>, 1997; saga kosmiczna </a:t>
            </a:r>
            <a:r>
              <a:rPr lang="pl-PL" sz="1800" i="1" dirty="0" err="1" smtClean="0"/>
              <a:t>Homeworld</a:t>
            </a:r>
            <a:r>
              <a:rPr lang="pl-PL" sz="1800" dirty="0" smtClean="0"/>
              <a:t>, 1999). Alternatywę dla wówczas niedoskonałej technologii trójwymiarowej stanowiły gry wykonane w technice </a:t>
            </a:r>
            <a:r>
              <a:rPr lang="pl-PL" sz="1800" dirty="0" err="1" smtClean="0"/>
              <a:t>full</a:t>
            </a:r>
            <a:r>
              <a:rPr lang="pl-PL" sz="1800" dirty="0" smtClean="0"/>
              <a:t> </a:t>
            </a:r>
            <a:r>
              <a:rPr lang="pl-PL" sz="1800" dirty="0" err="1" smtClean="0"/>
              <a:t>motion</a:t>
            </a:r>
            <a:r>
              <a:rPr lang="pl-PL" sz="1800" dirty="0" smtClean="0"/>
              <a:t> video – </a:t>
            </a:r>
            <a:r>
              <a:rPr lang="pl-PL" sz="1800" dirty="0" err="1" smtClean="0"/>
              <a:t>pseudointeraktywne</a:t>
            </a:r>
            <a:r>
              <a:rPr lang="pl-PL" sz="1800" dirty="0" smtClean="0"/>
              <a:t> filmy o niskiej interakcji z otoczeniem i miernym aktorstwie. </a:t>
            </a:r>
          </a:p>
          <a:p>
            <a:pPr marL="0" indent="0">
              <a:buNone/>
            </a:pPr>
            <a:r>
              <a:rPr lang="pl-PL" sz="1800" dirty="0" smtClean="0"/>
              <a:t>Upowszechnianie się Internetu umożliwiło rozwój rozgrywki wieloosobowej z użyciem tego medium. Pod koniec lat 90. XX wieku ukształtował się gatunek MMORPG, umożliwiający uczestnictwo wielu graczy w wirtualnym świecie (</a:t>
            </a:r>
            <a:r>
              <a:rPr lang="pl-PL" sz="1800" i="1" dirty="0" smtClean="0"/>
              <a:t>Ultima Online</a:t>
            </a:r>
            <a:r>
              <a:rPr lang="pl-PL" sz="1800" dirty="0" smtClean="0"/>
              <a:t>, 1997; </a:t>
            </a:r>
            <a:r>
              <a:rPr lang="pl-PL" sz="1800" i="1" dirty="0" err="1" smtClean="0"/>
              <a:t>EverQuest</a:t>
            </a:r>
            <a:r>
              <a:rPr lang="pl-PL" sz="1800" dirty="0" smtClean="0"/>
              <a:t>, 1999). Powstawały platformy do obsługi gry wieloosobowej, między innymi Battle.net autorstwa przedsiębiorstwa Blizzard Entertainment, który uczynił sławnymi takie gry, jak strategiczna </a:t>
            </a:r>
            <a:r>
              <a:rPr lang="pl-PL" sz="1800" i="1" dirty="0" err="1" smtClean="0"/>
              <a:t>Warcraft</a:t>
            </a:r>
            <a:r>
              <a:rPr lang="pl-PL" sz="1800" i="1" dirty="0" smtClean="0"/>
              <a:t> II: </a:t>
            </a:r>
            <a:r>
              <a:rPr lang="pl-PL" sz="1800" i="1" dirty="0" err="1" smtClean="0"/>
              <a:t>Tides</a:t>
            </a:r>
            <a:r>
              <a:rPr lang="pl-PL" sz="1800" i="1" dirty="0" smtClean="0"/>
              <a:t> of </a:t>
            </a:r>
            <a:r>
              <a:rPr lang="pl-PL" sz="1800" i="1" dirty="0" err="1" smtClean="0"/>
              <a:t>Darkness</a:t>
            </a:r>
            <a:r>
              <a:rPr lang="pl-PL" sz="1800" dirty="0" smtClean="0"/>
              <a:t> (1995), fabularna gra akcji </a:t>
            </a:r>
            <a:r>
              <a:rPr lang="pl-PL" sz="1800" i="1" dirty="0" smtClean="0"/>
              <a:t>Diablo</a:t>
            </a:r>
            <a:r>
              <a:rPr lang="pl-PL" sz="1800" dirty="0" smtClean="0"/>
              <a:t> (1996) i strategiczny </a:t>
            </a:r>
            <a:r>
              <a:rPr lang="pl-PL" sz="1800" i="1" dirty="0" err="1" smtClean="0"/>
              <a:t>StarCraft</a:t>
            </a:r>
            <a:r>
              <a:rPr lang="pl-PL" sz="1800" dirty="0" smtClean="0"/>
              <a:t> (1998). Wraz z postępującym tworzeniem się sportu elektronicznego opartego na profesjonalnych graczach (World </a:t>
            </a:r>
            <a:r>
              <a:rPr lang="pl-PL" sz="1800" dirty="0" err="1" smtClean="0"/>
              <a:t>Cyber</a:t>
            </a:r>
            <a:r>
              <a:rPr lang="pl-PL" sz="1800" dirty="0" smtClean="0"/>
              <a:t> Games i inne turnieje) narodziło się zjawisko tzw. gier turniejowych, nastawionych przede wszystkim na tryb gry wieloosobowej, na przykład </a:t>
            </a:r>
            <a:r>
              <a:rPr lang="pl-PL" sz="1800" i="1" dirty="0" err="1" smtClean="0"/>
              <a:t>Quake</a:t>
            </a:r>
            <a:r>
              <a:rPr lang="pl-PL" sz="1800" i="1" dirty="0" smtClean="0"/>
              <a:t> III: Arena</a:t>
            </a:r>
            <a:r>
              <a:rPr lang="pl-PL" sz="1800" dirty="0" smtClean="0"/>
              <a:t> (1999), </a:t>
            </a:r>
            <a:r>
              <a:rPr lang="pl-PL" sz="1800" i="1" dirty="0" err="1" smtClean="0"/>
              <a:t>Unreal</a:t>
            </a:r>
            <a:r>
              <a:rPr lang="pl-PL" sz="1800" i="1" dirty="0" smtClean="0"/>
              <a:t> </a:t>
            </a:r>
            <a:r>
              <a:rPr lang="pl-PL" sz="1800" i="1" dirty="0" err="1" smtClean="0"/>
              <a:t>Tournament</a:t>
            </a:r>
            <a:r>
              <a:rPr lang="pl-PL" sz="1800" dirty="0" smtClean="0"/>
              <a:t> (1999) i </a:t>
            </a:r>
            <a:r>
              <a:rPr lang="pl-PL" sz="1800" i="1" dirty="0" smtClean="0"/>
              <a:t>Counter-Strike</a:t>
            </a:r>
            <a:r>
              <a:rPr lang="pl-PL" sz="1800" dirty="0" smtClean="0"/>
              <a:t> (1999) – pierwsza popularna modyfikacja gry komputerowej. </a:t>
            </a:r>
          </a:p>
          <a:p>
            <a:pPr marL="0" indent="0">
              <a:lnSpc>
                <a:spcPct val="107000"/>
              </a:lnSpc>
              <a:spcAft>
                <a:spcPts val="800"/>
              </a:spcAft>
              <a:buNone/>
            </a:pPr>
            <a:endParaRPr lang="pl-PL"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67549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Calibri" panose="020F0502020204030204" pitchFamily="34" charset="0"/>
                <a:ea typeface="Calibri" panose="020F0502020204030204" pitchFamily="34" charset="0"/>
                <a:cs typeface="Times New Roman" panose="02020603050405020304" pitchFamily="18" charset="0"/>
              </a:rPr>
              <a:t>Waszym zadaniem będzie </a:t>
            </a:r>
            <a:r>
              <a:rPr lang="pl-PL" sz="2000" dirty="0" smtClean="0">
                <a:latin typeface="Calibri" panose="020F0502020204030204" pitchFamily="34" charset="0"/>
                <a:ea typeface="Calibri" panose="020F0502020204030204" pitchFamily="34" charset="0"/>
                <a:cs typeface="Times New Roman" panose="02020603050405020304" pitchFamily="18" charset="0"/>
              </a:rPr>
              <a:t>wybranie dowolnej gry komputerowej i zaprezentowanie jej w formie prezentacji: historia powstania, możliwości rozwoju, efekty specjalne, ciekawostki.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Będziecie </a:t>
            </a:r>
            <a:r>
              <a:rPr lang="pl-PL" sz="2000" dirty="0">
                <a:effectLst/>
                <a:latin typeface="Calibri" panose="020F0502020204030204" pitchFamily="34" charset="0"/>
                <a:ea typeface="Calibri" panose="020F0502020204030204" pitchFamily="34" charset="0"/>
                <a:cs typeface="Times New Roman" panose="02020603050405020304" pitchFamily="18" charset="0"/>
              </a:rPr>
              <a:t>pracować w </a:t>
            </a:r>
            <a:r>
              <a:rPr lang="pl-PL" sz="2000" dirty="0">
                <a:latin typeface="Calibri" panose="020F0502020204030204" pitchFamily="34" charset="0"/>
                <a:ea typeface="Calibri" panose="020F0502020204030204" pitchFamily="34" charset="0"/>
                <a:cs typeface="Times New Roman" panose="02020603050405020304" pitchFamily="18" charset="0"/>
              </a:rPr>
              <a:t>5</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000" dirty="0">
                <a:effectLst/>
                <a:latin typeface="Calibri" panose="020F0502020204030204" pitchFamily="34" charset="0"/>
                <a:ea typeface="Calibri" panose="020F0502020204030204" pitchFamily="34" charset="0"/>
                <a:cs typeface="Times New Roman" panose="02020603050405020304" pitchFamily="18" charset="0"/>
              </a:rPr>
              <a:t>grupach, z których </a:t>
            </a:r>
            <a:r>
              <a:rPr lang="pl-PL" sz="2000" dirty="0" smtClean="0">
                <a:latin typeface="Calibri" panose="020F0502020204030204" pitchFamily="34" charset="0"/>
                <a:ea typeface="Calibri" panose="020F0502020204030204" pitchFamily="34" charset="0"/>
                <a:cs typeface="Times New Roman" panose="02020603050405020304" pitchFamily="18" charset="0"/>
              </a:rPr>
              <a:t>każda opracuje prezentację dotyczącą innej popularnej gry komputerowej. Dzięki temu dokładnie poznamy historię powstawania kilku gier komputerowych, dowiemy się jakie są szanse rozwoju tej gry, jakie są trendy umożliwiające modyfikację gry. Upuśćcie również wodze fantazji i sami spróbujcie napisać nowe scenariusze umożliwiające rozwój wybranej przez Was gry.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współpracować </a:t>
            </a:r>
            <a:r>
              <a:rPr lang="pl-PL" sz="2000" dirty="0" smtClean="0">
                <a:latin typeface="Calibri" panose="020F0502020204030204" pitchFamily="34" charset="0"/>
                <a:ea typeface="Calibri" panose="020F0502020204030204" pitchFamily="34" charset="0"/>
                <a:cs typeface="Times New Roman" panose="02020603050405020304" pitchFamily="18" charset="0"/>
              </a:rPr>
              <a:t>przede wszystkim</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000" dirty="0">
                <a:effectLst/>
                <a:latin typeface="Calibri" panose="020F0502020204030204" pitchFamily="34" charset="0"/>
                <a:ea typeface="Calibri" panose="020F0502020204030204" pitchFamily="34" charset="0"/>
                <a:cs typeface="Times New Roman" panose="02020603050405020304" pitchFamily="18" charset="0"/>
              </a:rPr>
              <a:t>w grupie ale i między  grupami –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uzgodnijcie która grupa opisze jaką grę.</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Pamiętajcie. Gry komputerowe to jedna z bardziej rozwijających się branż informatyki i grafiki komputerowej. Opisując wybraną grę spróbujcie się pokusić o dopisanie nowych scenariuszy daleko wychodzących poza znany obraz prezentowanej przez Was gry komputerowej.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48607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4447308" y="-600074"/>
            <a:ext cx="6906491" cy="7553324"/>
          </a:xfrm>
        </p:spPr>
        <p:txBody>
          <a:bodyPr anchor="ct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Pamiętajcie by w każdej grupie znalazły się osoby o różnych kompetencjach ale skład grup musi być nakierowany na główny cel.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Pamiętajcie </a:t>
            </a:r>
            <a:r>
              <a:rPr lang="pl-PL" sz="1500" dirty="0">
                <a:effectLst/>
                <a:latin typeface="Calibri" panose="020F0502020204030204" pitchFamily="34" charset="0"/>
                <a:ea typeface="Calibri" panose="020F0502020204030204" pitchFamily="34" charset="0"/>
                <a:cs typeface="Times New Roman" panose="02020603050405020304" pitchFamily="18" charset="0"/>
              </a:rPr>
              <a:t>o wypracowaniu zasad wymiany informacji międz</a:t>
            </a:r>
            <a:r>
              <a:rPr lang="pl-PL" sz="1500" dirty="0">
                <a:latin typeface="Calibri" panose="020F0502020204030204" pitchFamily="34" charset="0"/>
                <a:ea typeface="Calibri" panose="020F0502020204030204" pitchFamily="34" charset="0"/>
                <a:cs typeface="Times New Roman" panose="02020603050405020304" pitchFamily="18" charset="0"/>
              </a:rPr>
              <a:t>y </a:t>
            </a:r>
            <a:r>
              <a:rPr lang="pl-PL" sz="1500" dirty="0" smtClean="0">
                <a:latin typeface="Calibri" panose="020F0502020204030204" pitchFamily="34" charset="0"/>
                <a:ea typeface="Calibri" panose="020F0502020204030204" pitchFamily="34" charset="0"/>
                <a:cs typeface="Times New Roman" panose="02020603050405020304" pitchFamily="18" charset="0"/>
              </a:rPr>
              <a:t>osobami współpracującymi w grupie ale też o współpracy pomiędzy grupami. Podzielcie się rolami – wybierzcie osobę odpowiedzialną za cały proces oraz osoby odpowiedzialne za poszczególne etapy zadania.  </a:t>
            </a:r>
            <a:r>
              <a:rPr lang="pl-PL" sz="1500" dirty="0">
                <a:latin typeface="Calibri" panose="020F0502020204030204" pitchFamily="34" charset="0"/>
                <a:ea typeface="Calibri" panose="020F0502020204030204" pitchFamily="34" charset="0"/>
                <a:cs typeface="Times New Roman" panose="02020603050405020304" pitchFamily="18" charset="0"/>
              </a:rPr>
              <a:t>Jeśli uznacie, że chcecie inaczej podzielić pracę, np. wyłaniając </a:t>
            </a:r>
            <a:r>
              <a:rPr lang="pl-PL" sz="1500" dirty="0" smtClean="0">
                <a:latin typeface="Calibri" panose="020F0502020204030204" pitchFamily="34" charset="0"/>
                <a:ea typeface="Calibri" panose="020F0502020204030204" pitchFamily="34" charset="0"/>
                <a:cs typeface="Times New Roman" panose="02020603050405020304" pitchFamily="18" charset="0"/>
              </a:rPr>
              <a:t>np. specjalistę ds. logistyki możecie </a:t>
            </a:r>
            <a:r>
              <a:rPr lang="pl-PL" sz="1500" dirty="0">
                <a:latin typeface="Calibri" panose="020F0502020204030204" pitchFamily="34" charset="0"/>
                <a:ea typeface="Calibri" panose="020F0502020204030204" pitchFamily="34" charset="0"/>
                <a:cs typeface="Times New Roman" panose="02020603050405020304" pitchFamily="18" charset="0"/>
              </a:rPr>
              <a:t>to zrobić o ile będziecie potrafili to uzasadnić.  </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Pamiętajcie</a:t>
            </a:r>
            <a:r>
              <a:rPr lang="pl-PL" sz="1500" dirty="0">
                <a:effectLst/>
                <a:latin typeface="Calibri" panose="020F0502020204030204" pitchFamily="34" charset="0"/>
                <a:ea typeface="Calibri" panose="020F0502020204030204" pitchFamily="34" charset="0"/>
                <a:cs typeface="Times New Roman" panose="02020603050405020304" pitchFamily="18" charset="0"/>
              </a:rPr>
              <a:t>, że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gra komputerowa, którą opisujecie ma znane zakończenie. Postarajcie się zaskoczyć kolegów z innych grup i wymyślcie historie, których jeszcze nikt nie poznał. Gry komputerowe to branża przyszłości!!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Efekty swojej pracy zaprezentujecie na forum klasy. Pamiętajcie, że aby udało się wam zrealizować zadanie musicie współpracować miedzy </a:t>
            </a:r>
            <a:r>
              <a:rPr lang="pl-PL" sz="1500" dirty="0" smtClean="0">
                <a:latin typeface="Calibri" panose="020F0502020204030204" pitchFamily="34" charset="0"/>
                <a:ea typeface="Calibri" panose="020F0502020204030204" pitchFamily="34" charset="0"/>
                <a:cs typeface="Times New Roman" panose="02020603050405020304" pitchFamily="18" charset="0"/>
              </a:rPr>
              <a:t>sobą ale też między pozostałymi grupami</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500" dirty="0">
                <a:effectLst/>
                <a:latin typeface="Calibri" panose="020F0502020204030204" pitchFamily="34" charset="0"/>
                <a:ea typeface="Calibri" panose="020F0502020204030204" pitchFamily="34" charset="0"/>
                <a:cs typeface="Times New Roman" panose="02020603050405020304" pitchFamily="18" charset="0"/>
              </a:rPr>
              <a:t>Musicie pracować jednocześnie, bo macie zbyt mało czasu na prace inną niż równoległa.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3231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E69DF4B1-DEF4-440D-9287-5DC178F863BF}"/>
              </a:ext>
            </a:extLst>
          </p:cNvPr>
          <p:cNvGraphicFramePr/>
          <p:nvPr>
            <p:extLst>
              <p:ext uri="{D42A27DB-BD31-4B8C-83A1-F6EECF244321}">
                <p14:modId xmlns="" xmlns:p14="http://schemas.microsoft.com/office/powerpoint/2010/main" val="235742569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51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fontScale="55000" lnSpcReduction="20000"/>
          </a:bodyPr>
          <a:lstStyle/>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Źródła:</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2"/>
              </a:rPr>
              <a:t>https://pl.wikipedia.org/wiki/Historia_gier_komputerowych</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3"/>
              </a:rPr>
              <a:t>https://www.focus.pl/artykul/historia-gier-komputerowych-1</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4"/>
              </a:rPr>
              <a:t>http://pressmania.pl/rozwoj-gier-komputerowych/</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5"/>
              </a:rPr>
              <a:t>https://www.ppe.pl/blog/14716/3497/na-poczatku-byl-chaos-historia-gier-wideo-w-pigulce.html</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6"/>
              </a:rPr>
              <a:t>https://dzieje.pl/rozmaitosci/gry-komputerowe-maja-juz-70-lat</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7"/>
              </a:rPr>
              <a:t>https://www.benchmark.pl/kategoria/gry-komputerowe.html</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8"/>
              </a:rPr>
              <a:t>https://www.komputerswiat.pl/gry-komputerowe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9"/>
              </a:rPr>
              <a:t>https://sp47.bialystok.pl/2017/04/12/co-powinnismy-wiedziec-o-grach-komputerowych/</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10"/>
              </a:rPr>
              <a:t>https://ostatniatawerna.pl/kategoria/gry-komputerowe/publicystyka/</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11"/>
              </a:rPr>
              <a:t>http://gramster.pl/</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12"/>
              </a:rPr>
              <a:t>https://www.top-gry-online.pl/lp/gry-komputerowe/?source=gs-2&amp;adw-cpn=online-games&amp;d=c&amp;c=2616&amp;gclid=EAIaIQobChMI4sb-te6i7wIVARoGAB1udwqiEAMYAiAAEgJQy_D_BwE</a:t>
            </a:r>
            <a:endParaRPr lang="pl-PL"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b="1" dirty="0" smtClean="0">
                <a:latin typeface="Calibri" panose="020F0502020204030204" pitchFamily="34" charset="0"/>
                <a:ea typeface="Calibri" panose="020F0502020204030204" pitchFamily="34" charset="0"/>
                <a:cs typeface="Times New Roman" panose="02020603050405020304" pitchFamily="18" charset="0"/>
                <a:hlinkClick r:id="rId13"/>
              </a:rPr>
              <a:t>https://www.erainformatyki.pl/historia-gier-komputerowych.html</a:t>
            </a: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b="1" dirty="0" smtClean="0">
                <a:latin typeface="Calibri" panose="020F0502020204030204" pitchFamily="34" charset="0"/>
                <a:ea typeface="Calibri" panose="020F0502020204030204" pitchFamily="34" charset="0"/>
                <a:cs typeface="Times New Roman" panose="02020603050405020304" pitchFamily="18" charset="0"/>
                <a:hlinkClick r:id="rId14"/>
              </a:rPr>
              <a:t>https://www.gry-online.pl/S018.asp?ID=2059</a:t>
            </a: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b="1" smtClean="0">
                <a:latin typeface="Calibri" panose="020F0502020204030204" pitchFamily="34" charset="0"/>
                <a:ea typeface="Calibri" panose="020F0502020204030204" pitchFamily="34" charset="0"/>
                <a:cs typeface="Times New Roman" panose="02020603050405020304" pitchFamily="18" charset="0"/>
                <a:hlinkClick r:id="rId15"/>
              </a:rPr>
              <a:t>https://geex.x-kom.pl/wiadomosci/pierwsza-gra-komputerowa-na-swiecie/</a:t>
            </a:r>
            <a:endParaRPr lang="pl-PL" sz="1800" b="1"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b="1" dirty="0" smtClean="0">
                <a:latin typeface="Calibri" panose="020F0502020204030204" pitchFamily="34" charset="0"/>
                <a:ea typeface="Calibri" panose="020F0502020204030204" pitchFamily="34" charset="0"/>
                <a:cs typeface="Times New Roman" panose="02020603050405020304" pitchFamily="18" charset="0"/>
              </a:rPr>
              <a:t> </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67180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70171"/>
            <a:ext cx="5085580" cy="471508"/>
          </a:xfrm>
        </p:spPr>
        <p:txBody>
          <a:bodyPr>
            <a:noAutofit/>
          </a:bodyPr>
          <a:lstStyle/>
          <a:p>
            <a:pPr lvl="0"/>
            <a:r>
              <a:rPr lang="pl-PL" sz="6600" b="1" dirty="0" smtClean="0"/>
              <a:t>Ewaluacja WQ</a:t>
            </a:r>
            <a:endParaRPr lang="pl-PL" sz="66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cstate="print"/>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cstate="print"/>
          <a:stretch>
            <a:fillRect/>
          </a:stretch>
        </p:blipFill>
        <p:spPr>
          <a:xfrm>
            <a:off x="938784" y="2535165"/>
            <a:ext cx="7029450" cy="3400425"/>
          </a:xfrm>
          <a:prstGeom prst="rect">
            <a:avLst/>
          </a:prstGeom>
        </p:spPr>
      </p:pic>
    </p:spTree>
    <p:extLst>
      <p:ext uri="{BB962C8B-B14F-4D97-AF65-F5344CB8AC3E}">
        <p14:creationId xmlns="" xmlns:p14="http://schemas.microsoft.com/office/powerpoint/2010/main" val="13557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C17DBFA3-59B6-40A3-B34F-D3AC6A7B397E}"/>
              </a:ext>
            </a:extLst>
          </p:cNvPr>
          <p:cNvGraphicFramePr>
            <a:graphicFrameLocks noGrp="1"/>
          </p:cNvGraphicFramePr>
          <p:nvPr>
            <p:extLst>
              <p:ext uri="{D42A27DB-BD31-4B8C-83A1-F6EECF244321}">
                <p14:modId xmlns="" xmlns:p14="http://schemas.microsoft.com/office/powerpoint/2010/main" val="41284103"/>
              </p:ext>
            </p:extLst>
          </p:nvPr>
        </p:nvGraphicFramePr>
        <p:xfrm>
          <a:off x="905069" y="428765"/>
          <a:ext cx="9572173" cy="6000470"/>
        </p:xfrm>
        <a:graphic>
          <a:graphicData uri="http://schemas.openxmlformats.org/drawingml/2006/table">
            <a:tbl>
              <a:tblPr firstRow="1" bandRow="1">
                <a:tableStyleId>{073A0DAA-6AF3-43AB-8588-CEC1D06C72B9}</a:tableStyleId>
              </a:tblPr>
              <a:tblGrid>
                <a:gridCol w="2146449">
                  <a:extLst>
                    <a:ext uri="{9D8B030D-6E8A-4147-A177-3AD203B41FA5}">
                      <a16:colId xmlns:a16="http://schemas.microsoft.com/office/drawing/2014/main" xmlns="" val="1702910806"/>
                    </a:ext>
                  </a:extLst>
                </a:gridCol>
                <a:gridCol w="2540034">
                  <a:extLst>
                    <a:ext uri="{9D8B030D-6E8A-4147-A177-3AD203B41FA5}">
                      <a16:colId xmlns:a16="http://schemas.microsoft.com/office/drawing/2014/main" xmlns="" val="2329518048"/>
                    </a:ext>
                  </a:extLst>
                </a:gridCol>
                <a:gridCol w="2442845">
                  <a:extLst>
                    <a:ext uri="{9D8B030D-6E8A-4147-A177-3AD203B41FA5}">
                      <a16:colId xmlns:a16="http://schemas.microsoft.com/office/drawing/2014/main" xmlns="" val="3165251206"/>
                    </a:ext>
                  </a:extLst>
                </a:gridCol>
                <a:gridCol w="2442845">
                  <a:extLst>
                    <a:ext uri="{9D8B030D-6E8A-4147-A177-3AD203B41FA5}">
                      <a16:colId xmlns:a16="http://schemas.microsoft.com/office/drawing/2014/main" xmlns="" val="3982625"/>
                    </a:ext>
                  </a:extLst>
                </a:gridCol>
              </a:tblGrid>
              <a:tr h="462662">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94115219"/>
                  </a:ext>
                </a:extLst>
              </a:tr>
              <a:tr h="1038921">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 uniemożliwiające realizacje wydarzenia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dobra pod względem merytorycznym. Brak lub niewielkie błędy.</a:t>
                      </a:r>
                    </a:p>
                    <a:p>
                      <a:pPr>
                        <a:lnSpc>
                          <a:spcPct val="106000"/>
                        </a:lnSpc>
                        <a:spcAft>
                          <a:spcPts val="800"/>
                        </a:spcAft>
                      </a:pPr>
                      <a:r>
                        <a:rPr lang="pl-PL" sz="1100" kern="1200" dirty="0">
                          <a:solidFill>
                            <a:schemeClr val="dk1"/>
                          </a:solidFill>
                          <a:effectLst/>
                          <a:latin typeface="+mn-lt"/>
                          <a:ea typeface="+mn-ea"/>
                          <a:cs typeface="+mn-cs"/>
                        </a:rPr>
                        <a:t>Praca spójna logicznie</a:t>
                      </a:r>
                    </a:p>
                  </a:txBody>
                  <a:tcPr marL="65534" marR="65534" marT="0" marB="0"/>
                </a:tc>
                <a:tc>
                  <a:txBody>
                    <a:bodyPr/>
                    <a:lstStyle/>
                    <a:p>
                      <a:pPr>
                        <a:lnSpc>
                          <a:spcPct val="106000"/>
                        </a:lnSpc>
                        <a:spcAft>
                          <a:spcPts val="800"/>
                        </a:spcAft>
                      </a:pPr>
                      <a:r>
                        <a:rPr lang="pl-PL" sz="1100" dirty="0">
                          <a:effectLst/>
                        </a:rPr>
                        <a:t>Praca bardzo dobra pod względem merytorycznym. Poprawne, ciekawe treści.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04684764"/>
                  </a:ext>
                </a:extLst>
              </a:tr>
              <a:tr h="1310791">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mało czytelna, pobieżna, nie budząca zainteresowania. Brak odpowiedzi na pytania nauczyciela i uczniów.</a:t>
                      </a:r>
                    </a:p>
                    <a:p>
                      <a:pPr>
                        <a:lnSpc>
                          <a:spcPct val="106000"/>
                        </a:lnSpc>
                        <a:spcAft>
                          <a:spcPts val="800"/>
                        </a:spcAft>
                      </a:pPr>
                      <a:r>
                        <a:rPr lang="pl-PL" sz="1100" kern="1200" dirty="0">
                          <a:solidFill>
                            <a:schemeClr val="dk1"/>
                          </a:solidFill>
                          <a:effectLst/>
                          <a:latin typeface="+mn-lt"/>
                          <a:ea typeface="+mn-ea"/>
                          <a:cs typeface="+mn-cs"/>
                        </a:rPr>
                        <a:t>Błędy w założeniach rzeczowo - finansowych</a:t>
                      </a:r>
                    </a:p>
                  </a:txBody>
                  <a:tcPr marL="65534" marR="65534" marT="0" marB="0"/>
                </a:tc>
                <a:tc>
                  <a:txBody>
                    <a:bodyPr/>
                    <a:lstStyle/>
                    <a:p>
                      <a:pPr>
                        <a:lnSpc>
                          <a:spcPct val="106000"/>
                        </a:lnSpc>
                        <a:spcAft>
                          <a:spcPts val="800"/>
                        </a:spcAft>
                      </a:pPr>
                      <a:r>
                        <a:rPr lang="pl-PL" sz="1100" dirty="0">
                          <a:effectLst/>
                        </a:rPr>
                        <a:t>Prezentacja czytelna, dobra, interesująca. Brak satysfakcjonujących odpowiedzi na stawiane pytania.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ładna, wyczerpująca, budząca zainteresowanie. Poprawne odpowiedzi na pytania sprawdzające nauczyciela oraz pytania innych uczniów.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2347143050"/>
                  </a:ext>
                </a:extLst>
              </a:tr>
              <a:tr h="1877305">
                <a:tc>
                  <a:txBody>
                    <a:bodyPr/>
                    <a:lstStyle/>
                    <a:p>
                      <a:pPr>
                        <a:lnSpc>
                          <a:spcPct val="106000"/>
                        </a:lnSpc>
                        <a:spcAft>
                          <a:spcPts val="800"/>
                        </a:spcAft>
                      </a:pPr>
                      <a:r>
                        <a:rPr lang="pl-PL" sz="1100" dirty="0">
                          <a:effectLst/>
                        </a:rPr>
                        <a:t>Wrażenia estetyczne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mało czytelna, nieestetyczna, niestarannie wykonana.</a:t>
                      </a:r>
                    </a:p>
                    <a:p>
                      <a:pPr>
                        <a:lnSpc>
                          <a:spcPct val="106000"/>
                        </a:lnSpc>
                        <a:spcAft>
                          <a:spcPts val="800"/>
                        </a:spcAft>
                      </a:pPr>
                      <a:r>
                        <a:rPr lang="pl-PL" sz="1100" dirty="0">
                          <a:effectLst/>
                        </a:rPr>
                        <a:t>Złe rozplanowanie elementów  na </a:t>
                      </a:r>
                      <a:r>
                        <a:rPr lang="pl-PL" sz="1100" kern="1200" dirty="0">
                          <a:solidFill>
                            <a:schemeClr val="dk1"/>
                          </a:solidFill>
                          <a:effectLst/>
                          <a:latin typeface="+mn-lt"/>
                          <a:ea typeface="+mn-ea"/>
                          <a:cs typeface="+mn-cs"/>
                        </a:rPr>
                        <a:t>stronie.</a:t>
                      </a:r>
                    </a:p>
                    <a:p>
                      <a:pPr>
                        <a:lnSpc>
                          <a:spcPct val="106000"/>
                        </a:lnSpc>
                        <a:spcAft>
                          <a:spcPts val="800"/>
                        </a:spcAft>
                      </a:pPr>
                      <a:r>
                        <a:rPr lang="pl-PL" sz="1100" kern="1200" dirty="0">
                          <a:solidFill>
                            <a:schemeClr val="dk1"/>
                          </a:solidFill>
                          <a:effectLst/>
                          <a:latin typeface="+mn-lt"/>
                          <a:ea typeface="+mn-ea"/>
                          <a:cs typeface="+mn-cs"/>
                        </a:rPr>
                        <a:t>Błędy w schematach</a:t>
                      </a:r>
                    </a:p>
                  </a:txBody>
                  <a:tcPr marL="65534" marR="65534" marT="0" marB="0"/>
                </a:tc>
                <a:tc>
                  <a:txBody>
                    <a:bodyPr/>
                    <a:lstStyle/>
                    <a:p>
                      <a:pPr>
                        <a:lnSpc>
                          <a:spcPct val="106000"/>
                        </a:lnSpc>
                        <a:spcAft>
                          <a:spcPts val="800"/>
                        </a:spcAft>
                      </a:pPr>
                      <a:r>
                        <a:rPr lang="pl-PL" sz="1100" dirty="0">
                          <a:effectLst/>
                        </a:rPr>
                        <a:t>Praca czytelna, estetyczna, staranna.</a:t>
                      </a:r>
                    </a:p>
                    <a:p>
                      <a:pPr>
                        <a:lnSpc>
                          <a:spcPct val="106000"/>
                        </a:lnSpc>
                        <a:spcAft>
                          <a:spcPts val="800"/>
                        </a:spcAft>
                      </a:pPr>
                      <a:r>
                        <a:rPr lang="pl-PL" sz="1100" dirty="0">
                          <a:effectLst/>
                        </a:rPr>
                        <a:t>Dobre rozplanowanie elementów na stronie.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estetyczna, czytelna, przejrzysta, zachęcająca do zapoznania się z nią, bardzo staranna. Atrakcyjna pod względem graficznym.</a:t>
                      </a:r>
                    </a:p>
                    <a:p>
                      <a:pPr>
                        <a:lnSpc>
                          <a:spcPct val="106000"/>
                        </a:lnSpc>
                        <a:spcAft>
                          <a:spcPts val="800"/>
                        </a:spcAft>
                      </a:pPr>
                      <a:r>
                        <a:rPr lang="pl-PL" sz="1100" dirty="0">
                          <a:effectLst/>
                        </a:rPr>
                        <a:t>Dobre rozplanowanie elementów na stronie. Praca wyróżniająca się.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3309768401"/>
                  </a:ext>
                </a:extLst>
              </a:tr>
              <a:tr h="1310791">
                <a:tc>
                  <a:txBody>
                    <a:bodyPr/>
                    <a:lstStyle/>
                    <a:p>
                      <a:pPr>
                        <a:lnSpc>
                          <a:spcPct val="106000"/>
                        </a:lnSpc>
                        <a:spcAft>
                          <a:spcPts val="800"/>
                        </a:spcAft>
                      </a:pPr>
                      <a:r>
                        <a:rPr lang="pl-PL" sz="1100" dirty="0">
                          <a:effectLst/>
                        </a:rPr>
                        <a:t>Zaangażowanie w pracę grupy, umiejętność współpracy.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Brak zaangażowania wszystkich członków grupy w pracę i kreatywną współpracę.</a:t>
                      </a:r>
                    </a:p>
                    <a:p>
                      <a:pPr>
                        <a:lnSpc>
                          <a:spcPct val="106000"/>
                        </a:lnSpc>
                        <a:spcAft>
                          <a:spcPts val="800"/>
                        </a:spcAft>
                      </a:pPr>
                      <a:r>
                        <a:rPr lang="pl-PL" sz="1100" kern="1200" dirty="0">
                          <a:solidFill>
                            <a:schemeClr val="dk1"/>
                          </a:solidFill>
                          <a:effectLst/>
                          <a:latin typeface="+mn-lt"/>
                          <a:ea typeface="+mn-ea"/>
                          <a:cs typeface="+mn-cs"/>
                        </a:rPr>
                        <a:t>Brak współpracy między grupami. </a:t>
                      </a:r>
                    </a:p>
                  </a:txBody>
                  <a:tcPr marL="65534" marR="65534" marT="0" marB="0"/>
                </a:tc>
                <a:tc>
                  <a:txBody>
                    <a:bodyPr/>
                    <a:lstStyle/>
                    <a:p>
                      <a:pPr>
                        <a:lnSpc>
                          <a:spcPct val="106000"/>
                        </a:lnSpc>
                        <a:spcAft>
                          <a:spcPts val="800"/>
                        </a:spcAft>
                      </a:pPr>
                      <a:r>
                        <a:rPr lang="pl-PL" sz="1100" dirty="0">
                          <a:effectLst/>
                        </a:rPr>
                        <a:t>Dobre zaangażowanie w pracę wszystkich członków grupy. Umiejętność współpracy na zadawalającym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i między grupami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560762899"/>
                  </a:ext>
                </a:extLst>
              </a:tr>
            </a:tbl>
          </a:graphicData>
        </a:graphic>
      </p:graphicFrame>
    </p:spTree>
    <p:extLst>
      <p:ext uri="{BB962C8B-B14F-4D97-AF65-F5344CB8AC3E}">
        <p14:creationId xmlns="" xmlns:p14="http://schemas.microsoft.com/office/powerpoint/2010/main" val="206523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7AB0173-10AD-46BA-B322-429C371C5E73}"/>
              </a:ext>
            </a:extLst>
          </p:cNvPr>
          <p:cNvGraphicFramePr/>
          <p:nvPr>
            <p:extLst>
              <p:ext uri="{D42A27DB-BD31-4B8C-83A1-F6EECF244321}">
                <p14:modId xmlns="" xmlns:p14="http://schemas.microsoft.com/office/powerpoint/2010/main" val="33758631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743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59720"/>
            <a:ext cx="5085580" cy="471508"/>
          </a:xfrm>
        </p:spPr>
        <p:txBody>
          <a:bodyPr>
            <a:noAutofit/>
          </a:bodyPr>
          <a:lstStyle/>
          <a:p>
            <a:pPr lvl="0"/>
            <a:r>
              <a:rPr lang="pl-PL" sz="6600" b="1" dirty="0" smtClean="0"/>
              <a:t>Wnioski WQ</a:t>
            </a:r>
            <a:endParaRPr lang="pl-PL" sz="66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cstate="print"/>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cstate="print"/>
          <a:stretch>
            <a:fillRect/>
          </a:stretch>
        </p:blipFill>
        <p:spPr>
          <a:xfrm>
            <a:off x="403086" y="2282574"/>
            <a:ext cx="7053525" cy="4514045"/>
          </a:xfrm>
          <a:prstGeom prst="rect">
            <a:avLst/>
          </a:prstGeom>
        </p:spPr>
      </p:pic>
    </p:spTree>
    <p:extLst>
      <p:ext uri="{BB962C8B-B14F-4D97-AF65-F5344CB8AC3E}">
        <p14:creationId xmlns="" xmlns:p14="http://schemas.microsoft.com/office/powerpoint/2010/main" val="79722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temat historii gier komputerowych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Dowiedzieliście się jak powstają gry komputerowe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Wiecie w jaki sposób tworzyć scenariusze nowych gier komputerowych</a:t>
            </a:r>
          </a:p>
          <a:p>
            <a:pPr marL="342900" lvl="0" indent="-342900">
              <a:lnSpc>
                <a:spcPct val="106000"/>
              </a:lnSpc>
              <a:buFont typeface="Symbol" panose="05050102010706020507" pitchFamily="18" charset="2"/>
              <a:buChar char=""/>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Poznaliście tendencje i trendy, w którym kierunku pójdzie rozwój gier komputerowych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Uczyliście się współpracy między </a:t>
            </a:r>
            <a:r>
              <a:rPr lang="pl-PL" sz="1800" dirty="0" smtClean="0">
                <a:latin typeface="Calibri" panose="020F0502020204030204" pitchFamily="34" charset="0"/>
                <a:ea typeface="Calibri" panose="020F0502020204030204" pitchFamily="34" charset="0"/>
                <a:cs typeface="Times New Roman" panose="02020603050405020304" pitchFamily="18" charset="0"/>
              </a:rPr>
              <a:t>kolegami w grupie oraz pomiędzy grupami </a:t>
            </a:r>
            <a:r>
              <a:rPr lang="pl-PL" sz="1800" dirty="0">
                <a:latin typeface="Calibri" panose="020F0502020204030204" pitchFamily="34" charset="0"/>
                <a:ea typeface="Calibri" panose="020F0502020204030204" pitchFamily="34" charset="0"/>
                <a:cs typeface="Times New Roman" panose="02020603050405020304" pitchFamily="18" charset="0"/>
              </a:rPr>
              <a:t>pracującymi jednocześnie nad różnymi częściami jednego projektu.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p:txBody>
      </p:sp>
    </p:spTree>
    <p:extLst>
      <p:ext uri="{BB962C8B-B14F-4D97-AF65-F5344CB8AC3E}">
        <p14:creationId xmlns="" xmlns:p14="http://schemas.microsoft.com/office/powerpoint/2010/main" val="16655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70171"/>
            <a:ext cx="5085580" cy="471508"/>
          </a:xfrm>
        </p:spPr>
        <p:txBody>
          <a:bodyPr>
            <a:noAutofit/>
          </a:bodyPr>
          <a:lstStyle/>
          <a:p>
            <a:pPr lvl="0"/>
            <a:r>
              <a:rPr lang="pl-PL" sz="6600" b="1" dirty="0" smtClean="0"/>
              <a:t>Założenia WQ</a:t>
            </a:r>
            <a:endParaRPr lang="pl-PL" sz="66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cstate="print"/>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5" name="Obraz 4"/>
          <p:cNvPicPr>
            <a:picLocks noChangeAspect="1"/>
          </p:cNvPicPr>
          <p:nvPr/>
        </p:nvPicPr>
        <p:blipFill>
          <a:blip r:embed="rId3" cstate="print"/>
          <a:stretch>
            <a:fillRect/>
          </a:stretch>
        </p:blipFill>
        <p:spPr>
          <a:xfrm>
            <a:off x="997208" y="2415215"/>
            <a:ext cx="4876800" cy="3657600"/>
          </a:xfrm>
          <a:prstGeom prst="rect">
            <a:avLst/>
          </a:prstGeom>
        </p:spPr>
      </p:pic>
    </p:spTree>
    <p:extLst>
      <p:ext uri="{BB962C8B-B14F-4D97-AF65-F5344CB8AC3E}">
        <p14:creationId xmlns="" xmlns:p14="http://schemas.microsoft.com/office/powerpoint/2010/main" val="239734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Web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7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uczących się w szkołach branżowych o profilu </a:t>
            </a:r>
            <a:r>
              <a:rPr lang="pl-PL" sz="1700" dirty="0" smtClean="0">
                <a:latin typeface="Calibri" panose="020F0502020204030204" pitchFamily="34" charset="0"/>
                <a:ea typeface="Calibri" panose="020F0502020204030204" pitchFamily="34" charset="0"/>
                <a:cs typeface="Times New Roman" panose="02020603050405020304" pitchFamily="18" charset="0"/>
              </a:rPr>
              <a:t>informatycznym.</a:t>
            </a:r>
            <a:r>
              <a:rPr lang="pl-PL" sz="1700" dirty="0">
                <a:effectLst/>
                <a:latin typeface="Calibri" panose="020F0502020204030204" pitchFamily="34" charset="0"/>
                <a:ea typeface="Calibri" panose="020F0502020204030204" pitchFamily="34" charset="0"/>
                <a:cs typeface="Times New Roman" panose="02020603050405020304" pitchFamily="18" charset="0"/>
              </a:rPr>
              <a:t/>
            </a:r>
            <a:br>
              <a:rPr lang="pl-PL" sz="1700" dirty="0">
                <a:effectLst/>
                <a:latin typeface="Calibri" panose="020F0502020204030204" pitchFamily="34" charset="0"/>
                <a:ea typeface="Calibri" panose="020F0502020204030204" pitchFamily="34" charset="0"/>
                <a:cs typeface="Times New Roman" panose="02020603050405020304" pitchFamily="18" charset="0"/>
              </a:rPr>
            </a:br>
            <a:r>
              <a:rPr lang="pl-PL" sz="17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o nowościach i kierunkach rozwoju gier komputerowych.</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latin typeface="Calibri" panose="020F0502020204030204" pitchFamily="34" charset="0"/>
                <a:ea typeface="Calibri" panose="020F0502020204030204" pitchFamily="34" charset="0"/>
                <a:cs typeface="Times New Roman" panose="02020603050405020304" pitchFamily="18" charset="0"/>
              </a:rPr>
              <a:t>Jego zadaniem jest </a:t>
            </a:r>
            <a:r>
              <a:rPr lang="pl-PL" sz="1700" dirty="0" smtClean="0">
                <a:latin typeface="Calibri" panose="020F0502020204030204" pitchFamily="34" charset="0"/>
                <a:ea typeface="Calibri" panose="020F0502020204030204" pitchFamily="34" charset="0"/>
                <a:cs typeface="Times New Roman" panose="02020603050405020304" pitchFamily="18" charset="0"/>
              </a:rPr>
              <a:t>przybliżenie i uświadomienie uczestnikom zajęć o trendach i tendencjach w powstających grach  komputerowych. Pokazanie kierunków rozwoju tej bardzo prężnie rozwijającej się branży informatyki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Prezentacja multimedialna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700" dirty="0"/>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4918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477998"/>
            <a:ext cx="5558489" cy="5698965"/>
          </a:xfrm>
        </p:spPr>
        <p:txBody>
          <a:bodyP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Opis pomysłu</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o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nowościach na rynku gier komputerowych</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trakcie pracy grupowej przygotowują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prezentacje na temat wybranej przez siebie gry komputerowej</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ramach pracy grupowej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przedstawią w prezentacji historię powstawania gry, zasady gry, ciekawostki dotyczące wybranej gry</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a:t>
            </a:r>
          </a:p>
          <a:p>
            <a:pPr marL="0" indent="0">
              <a:spcAft>
                <a:spcPts val="800"/>
              </a:spcAft>
              <a:buNone/>
            </a:pPr>
            <a:r>
              <a:rPr lang="pl-PL" sz="1500" dirty="0">
                <a:latin typeface="Calibri" panose="020F0502020204030204" pitchFamily="34" charset="0"/>
                <a:ea typeface="Calibri" panose="020F0502020204030204" pitchFamily="34" charset="0"/>
                <a:cs typeface="Times New Roman" panose="02020603050405020304" pitchFamily="18" charset="0"/>
              </a:rPr>
              <a:t>Efekty pracy </a:t>
            </a:r>
            <a:r>
              <a:rPr lang="pl-PL" sz="1500" dirty="0" smtClean="0">
                <a:latin typeface="Calibri" panose="020F0502020204030204" pitchFamily="34" charset="0"/>
                <a:ea typeface="Calibri" panose="020F0502020204030204" pitchFamily="34" charset="0"/>
                <a:cs typeface="Times New Roman" panose="02020603050405020304" pitchFamily="18" charset="0"/>
              </a:rPr>
              <a:t>każdej grupy będą prezentowane na forum klasy. Każda grupa w sposób obrazowy opisze swój wybór dotyczący prezentacji. Na </a:t>
            </a:r>
            <a:r>
              <a:rPr lang="pl-PL" sz="1500" dirty="0">
                <a:latin typeface="Calibri" panose="020F0502020204030204" pitchFamily="34" charset="0"/>
                <a:ea typeface="Calibri" panose="020F0502020204030204" pitchFamily="34" charset="0"/>
                <a:cs typeface="Times New Roman" panose="02020603050405020304" pitchFamily="18" charset="0"/>
              </a:rPr>
              <a:t>koniec </a:t>
            </a:r>
            <a:r>
              <a:rPr lang="pl-PL" sz="1500" dirty="0" smtClean="0">
                <a:latin typeface="Calibri" panose="020F0502020204030204" pitchFamily="34" charset="0"/>
                <a:ea typeface="Calibri" panose="020F0502020204030204" pitchFamily="34" charset="0"/>
                <a:cs typeface="Times New Roman" panose="02020603050405020304" pitchFamily="18" charset="0"/>
              </a:rPr>
              <a:t>w czasie wspólnej dyskusji podsumujemy zadnie i wyciągniemy wnioski w jaki sposób ewoluowały gry komputerowe i jakie są obecne trendy rozwoju gier komputerowych.</a:t>
            </a:r>
            <a:endParaRPr lang="pl-PL"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Block Arc 22">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9422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12 </a:t>
            </a:r>
            <a:r>
              <a:rPr lang="pl-PL" sz="1800" dirty="0">
                <a:effectLst/>
                <a:latin typeface="Calibri" panose="020F0502020204030204" pitchFamily="34" charset="0"/>
                <a:ea typeface="Calibri" panose="020F0502020204030204" pitchFamily="34" charset="0"/>
                <a:cs typeface="Times New Roman" panose="02020603050405020304" pitchFamily="18" charset="0"/>
              </a:rPr>
              <a:t>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93966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Arc 136">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xmlns="" id="{DCE1AED4-C7FF-4468-BF54-4470A0A3E2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BDE94FAB-AA60-43B4-A2C3-3A940B9A95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1524000" y="4416721"/>
            <a:ext cx="9144000" cy="2151504"/>
          </a:xfrm>
        </p:spPr>
        <p:txBody>
          <a:bodyPr vert="horz" lIns="91440" tIns="45720" rIns="91440" bIns="45720" rtlCol="0" anchor="b">
            <a:normAutofit/>
          </a:bodyPr>
          <a:lstStyle/>
          <a:p>
            <a:pPr algn="ctr"/>
            <a:r>
              <a:rPr lang="en-US" sz="4800" b="1" kern="1200" dirty="0">
                <a:solidFill>
                  <a:schemeClr val="bg1"/>
                </a:solidFill>
                <a:latin typeface="+mj-lt"/>
                <a:ea typeface="+mj-ea"/>
                <a:cs typeface="+mj-cs"/>
              </a:rPr>
              <a:t>REALIZACJA WQ </a:t>
            </a:r>
          </a:p>
        </p:txBody>
      </p:sp>
      <p:pic>
        <p:nvPicPr>
          <p:cNvPr id="4" name="Obraz 3"/>
          <p:cNvPicPr>
            <a:picLocks noChangeAspect="1"/>
          </p:cNvPicPr>
          <p:nvPr/>
        </p:nvPicPr>
        <p:blipFill>
          <a:blip r:embed="rId2" cstate="print"/>
          <a:stretch>
            <a:fillRect/>
          </a:stretch>
        </p:blipFill>
        <p:spPr>
          <a:xfrm>
            <a:off x="2533468" y="648454"/>
            <a:ext cx="7122016" cy="4844019"/>
          </a:xfrm>
          <a:prstGeom prst="rect">
            <a:avLst/>
          </a:prstGeom>
        </p:spPr>
      </p:pic>
    </p:spTree>
    <p:extLst>
      <p:ext uri="{BB962C8B-B14F-4D97-AF65-F5344CB8AC3E}">
        <p14:creationId xmlns="" xmlns:p14="http://schemas.microsoft.com/office/powerpoint/2010/main" val="135701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100" b="1" dirty="0" smtClean="0"/>
              <a:t>Historia gier komputerowych</a:t>
            </a:r>
            <a:r>
              <a:rPr lang="pl-PL" sz="2100" dirty="0" smtClean="0"/>
              <a:t> – interaktywnych programów komputerowych służących do celów rozrywkowych – obejmuje okres od 1947 roku, kiedy wynaleziono pierwszy prototyp gry elektronicznej. Do 1972 roku gry komputerowe były produkcjami akademickimi, a do masowego obiegu weszły za sprawą gry </a:t>
            </a:r>
            <a:r>
              <a:rPr lang="pl-PL" sz="2100" i="1" dirty="0" smtClean="0"/>
              <a:t>Pong</a:t>
            </a:r>
            <a:r>
              <a:rPr lang="pl-PL" sz="2100" dirty="0" smtClean="0"/>
              <a:t>. Dzięki jego popularności powstały platformy do gry – automaty i konsole, a od lat 80. XX wieku także komputery osobiste. Od lat 90. XX wieku gry komputerowe zaczęły masowo obsługiwać rozgrywkę sieciową oraz grafikę trójwymiarową, stając się produktem masowym. Wśród najnowszych tendencji należy wyróżnić cyfrową dystrybucję rozrywki elektronicznej oraz rozwój gier społecznościowych i mobilnych. Pierwsze programy interaktywne stanowiły produkcje akademickie. Do ich upowszechnienia dążył </a:t>
            </a:r>
            <a:r>
              <a:rPr lang="pl-PL" sz="2100" dirty="0" err="1" smtClean="0"/>
              <a:t>Ralph</a:t>
            </a:r>
            <a:r>
              <a:rPr lang="pl-PL" sz="2100" dirty="0" smtClean="0"/>
              <a:t> Baer, który zamierzał stworzyć interaktywną grę możliwą do podłączenia do telewizora. Wynalazł nowe kontrolery (na przykład pistolet do strzelania w ekran) i doprowadził do wydania pierwszej w historii konsoli gier wideo pod nazwą </a:t>
            </a:r>
            <a:r>
              <a:rPr lang="pl-PL" sz="2100" dirty="0" err="1" smtClean="0"/>
              <a:t>Magnavox</a:t>
            </a:r>
            <a:r>
              <a:rPr lang="pl-PL" sz="2100" dirty="0" smtClean="0"/>
              <a:t> Odyssey (1972), która zapoczątkowała pierwszą generację platform do grania. Skopiowanie przez </a:t>
            </a:r>
            <a:r>
              <a:rPr lang="pl-PL" sz="2100" dirty="0" err="1" smtClean="0"/>
              <a:t>Nolana</a:t>
            </a:r>
            <a:r>
              <a:rPr lang="pl-PL" sz="2100" dirty="0" smtClean="0"/>
              <a:t> </a:t>
            </a:r>
            <a:r>
              <a:rPr lang="pl-PL" sz="2100" dirty="0" err="1" smtClean="0"/>
              <a:t>Bushnella</a:t>
            </a:r>
            <a:r>
              <a:rPr lang="pl-PL" sz="2100" dirty="0" smtClean="0"/>
              <a:t> pomysłu Baera na uproszczoną symulację tenisa doprowadziło do wydania pierwszej gry na automaty – </a:t>
            </a:r>
            <a:r>
              <a:rPr lang="pl-PL" sz="2100" i="1" dirty="0" smtClean="0"/>
              <a:t>Ponga</a:t>
            </a:r>
            <a:r>
              <a:rPr lang="pl-PL" sz="2100" dirty="0" smtClean="0"/>
              <a:t> (1972), którego seryjna sprzedaż przez Atari doprowadziła do pierwszego sukcesu komercyjnego w branży. Rozwojowi gier komputerowych towarzyszyły innowacje w zakresie konsol gier wideo. W 1976 roku powstała </a:t>
            </a:r>
            <a:r>
              <a:rPr lang="pl-PL" sz="2100" dirty="0" err="1" smtClean="0"/>
              <a:t>Fairchild</a:t>
            </a:r>
            <a:r>
              <a:rPr lang="pl-PL" sz="2100" dirty="0" smtClean="0"/>
              <a:t> Channel F, która wykorzystywała kartridże z różnymi tytułami, co pozwalało na łatwą zmianę gry. W 1977 roku Atari wydało konsolę Atari VCS, która popularność zyskała po wydaniu dla niej portu </a:t>
            </a:r>
            <a:r>
              <a:rPr lang="pl-PL" sz="2100" i="1" dirty="0" smtClean="0"/>
              <a:t>Space </a:t>
            </a:r>
            <a:r>
              <a:rPr lang="pl-PL" sz="2100" i="1" dirty="0" err="1" smtClean="0"/>
              <a:t>Invaders</a:t>
            </a:r>
            <a:r>
              <a:rPr lang="pl-PL" sz="2100" dirty="0" smtClean="0"/>
              <a:t> (1980) oraz przeboju Davida </a:t>
            </a:r>
            <a:r>
              <a:rPr lang="pl-PL" sz="2100" dirty="0" err="1" smtClean="0"/>
              <a:t>Crane'a</a:t>
            </a:r>
            <a:r>
              <a:rPr lang="pl-PL" sz="2100" dirty="0" smtClean="0"/>
              <a:t> pod tytułem </a:t>
            </a:r>
            <a:r>
              <a:rPr lang="pl-PL" sz="2100" i="1" dirty="0" err="1" smtClean="0"/>
              <a:t>Pitfall</a:t>
            </a:r>
            <a:r>
              <a:rPr lang="pl-PL" sz="2100" i="1" dirty="0" smtClean="0"/>
              <a:t>!</a:t>
            </a:r>
            <a:r>
              <a:rPr lang="pl-PL" sz="2100" dirty="0" smtClean="0"/>
              <a:t> (1982). Sukcesy odniosły także wyprodukowane przez Mattel konsole </a:t>
            </a:r>
            <a:r>
              <a:rPr lang="pl-PL" sz="2100" dirty="0" err="1" smtClean="0"/>
              <a:t>Intellivision</a:t>
            </a:r>
            <a:r>
              <a:rPr lang="pl-PL" sz="2100" dirty="0" smtClean="0"/>
              <a:t> (1979) i </a:t>
            </a:r>
            <a:r>
              <a:rPr lang="pl-PL" sz="2100" dirty="0" err="1" smtClean="0"/>
              <a:t>ColecoVision</a:t>
            </a:r>
            <a:r>
              <a:rPr lang="pl-PL" sz="2100" dirty="0" smtClean="0"/>
              <a:t> (1982), przy czym ta ostatnia stała się popularna dzięki konwersjom tytułów na automaty. </a:t>
            </a:r>
            <a:endParaRPr lang="pl-PL" sz="2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368635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000" dirty="0" smtClean="0"/>
              <a:t>Sukces gier komputerowych na automatach i konsolach nie szedł w parze z ich popularnością na komputerach. Te, dostępne głównie na uniwersytetach, były w latach 70. XX wieku zbyt duże i drogie, żeby stać się powszechnymi platformami do grania. Mimo ich niedoskonałości technicznej właśnie na nich narodził się w 1972 roku gatunek gier tekstowych, w których zarówno interfejs, jak i komendy wydawane przez gracza były zapisywane za pomocą tekstu. Dojrzałość gry tekstowe zyskały za sprawą tytułów takich, jak </a:t>
            </a:r>
            <a:r>
              <a:rPr lang="pl-PL" sz="2000" i="1" dirty="0" smtClean="0"/>
              <a:t>Adventure</a:t>
            </a:r>
            <a:r>
              <a:rPr lang="pl-PL" sz="2000" dirty="0" smtClean="0"/>
              <a:t> (1976) Willa </a:t>
            </a:r>
            <a:r>
              <a:rPr lang="pl-PL" sz="2000" dirty="0" err="1" smtClean="0"/>
              <a:t>Crowthera</a:t>
            </a:r>
            <a:r>
              <a:rPr lang="pl-PL" sz="2000" dirty="0" smtClean="0"/>
              <a:t> i </a:t>
            </a:r>
            <a:r>
              <a:rPr lang="pl-PL" sz="2000" i="1" dirty="0" err="1" smtClean="0"/>
              <a:t>Zork</a:t>
            </a:r>
            <a:r>
              <a:rPr lang="pl-PL" sz="2000" dirty="0" smtClean="0"/>
              <a:t> (1977) autorstwa studentów z Massachusetts, który popularny stał się za sprawą konwersji na jeden z pierwszych mikrokomputerów Apple II (1980). Jedną z pierwszych adaptacji gier fabularnych na komputery był </a:t>
            </a:r>
            <a:r>
              <a:rPr lang="pl-PL" sz="2000" i="1" dirty="0" err="1" smtClean="0"/>
              <a:t>Akalabeth</a:t>
            </a:r>
            <a:r>
              <a:rPr lang="pl-PL" sz="2000" dirty="0" smtClean="0"/>
              <a:t> (1979) Richarda </a:t>
            </a:r>
            <a:r>
              <a:rPr lang="pl-PL" sz="2000" dirty="0" err="1" smtClean="0"/>
              <a:t>Garriotta</a:t>
            </a:r>
            <a:r>
              <a:rPr lang="pl-PL" sz="2000" dirty="0" smtClean="0"/>
              <a:t> z </a:t>
            </a:r>
            <a:r>
              <a:rPr lang="pl-PL" sz="2000" dirty="0" err="1" smtClean="0"/>
              <a:t>pseudotrójwymiarowym</a:t>
            </a:r>
            <a:r>
              <a:rPr lang="pl-PL" sz="2000" dirty="0" smtClean="0"/>
              <a:t> widokiem zza oczu bohatera; </a:t>
            </a:r>
            <a:r>
              <a:rPr lang="pl-PL" sz="2000" dirty="0" err="1" smtClean="0"/>
              <a:t>Garriott</a:t>
            </a:r>
            <a:r>
              <a:rPr lang="pl-PL" sz="2000" dirty="0" smtClean="0"/>
              <a:t> stał się sławny dzięki grze </a:t>
            </a:r>
            <a:r>
              <a:rPr lang="pl-PL" sz="2000" i="1" dirty="0" smtClean="0"/>
              <a:t>Ultima</a:t>
            </a:r>
            <a:r>
              <a:rPr lang="pl-PL" sz="2000" dirty="0" smtClean="0"/>
              <a:t> (1980), rozpoczynającej wieloletnią serię wprowadzającą innowacje do gatunku. Gatunek graficznej, przygodowej gry akcji otworzyła </a:t>
            </a:r>
            <a:r>
              <a:rPr lang="pl-PL" sz="2000" i="1" dirty="0" smtClean="0"/>
              <a:t>Adventure</a:t>
            </a:r>
            <a:r>
              <a:rPr lang="pl-PL" sz="2000" dirty="0" smtClean="0"/>
              <a:t> (1979). Pierwszą grą na komputery zawierającą prawdziwą oprawę graficzną stała się </a:t>
            </a:r>
            <a:r>
              <a:rPr lang="pl-PL" sz="2000" i="1" dirty="0" err="1" smtClean="0"/>
              <a:t>Mystery</a:t>
            </a:r>
            <a:r>
              <a:rPr lang="pl-PL" sz="2000" i="1" dirty="0" smtClean="0"/>
              <a:t> House</a:t>
            </a:r>
            <a:r>
              <a:rPr lang="pl-PL" sz="2000" dirty="0" smtClean="0"/>
              <a:t> (1979) autorstwa </a:t>
            </a:r>
            <a:r>
              <a:rPr lang="pl-PL" sz="2000" dirty="0" err="1" smtClean="0"/>
              <a:t>Kena</a:t>
            </a:r>
            <a:r>
              <a:rPr lang="pl-PL" sz="2000" dirty="0" smtClean="0"/>
              <a:t> i Roberty Williams, otwierająca gatunek gier przygodowych, nadal jednak opartych na wpisywaniu komend tekstowych. Z kolei gatunek skradanek zapoczątkował </a:t>
            </a:r>
            <a:r>
              <a:rPr lang="pl-PL" sz="2000" i="1" dirty="0" err="1" smtClean="0"/>
              <a:t>Castle</a:t>
            </a:r>
            <a:r>
              <a:rPr lang="pl-PL" sz="2000" i="1" dirty="0" smtClean="0"/>
              <a:t> </a:t>
            </a:r>
            <a:r>
              <a:rPr lang="pl-PL" sz="2000" i="1" dirty="0" err="1" smtClean="0"/>
              <a:t>Wolfenstein</a:t>
            </a:r>
            <a:r>
              <a:rPr lang="pl-PL" sz="2000" dirty="0" smtClean="0"/>
              <a:t> (1981) </a:t>
            </a:r>
            <a:r>
              <a:rPr lang="pl-PL" sz="2000" dirty="0" err="1" smtClean="0"/>
              <a:t>Silasa</a:t>
            </a:r>
            <a:r>
              <a:rPr lang="pl-PL" sz="2000" dirty="0" smtClean="0"/>
              <a:t> Warnera. Przełomem technologicznym, umożliwiającym dalszy rozwój gier na komputery, stało się wprowadzenie w 1982 roku komputera ZX Spectrum z zamkniętą architekturą, posiadającego kolorowy wyświetlacz i możliwość grania dźwięku; umożliwił on powstanie takich gier platformowych, jak </a:t>
            </a:r>
            <a:r>
              <a:rPr lang="pl-PL" sz="2000" i="1" dirty="0" smtClean="0"/>
              <a:t>Manic Miner</a:t>
            </a:r>
            <a:r>
              <a:rPr lang="pl-PL" sz="2000" dirty="0" smtClean="0"/>
              <a:t> </a:t>
            </a:r>
            <a:r>
              <a:rPr lang="pl-PL" sz="2000" dirty="0" err="1" smtClean="0"/>
              <a:t>Matthew</a:t>
            </a:r>
            <a:r>
              <a:rPr lang="pl-PL" sz="2000" dirty="0" smtClean="0"/>
              <a:t> </a:t>
            </a:r>
            <a:r>
              <a:rPr lang="pl-PL" sz="2000" dirty="0" err="1" smtClean="0"/>
              <a:t>Smitha</a:t>
            </a:r>
            <a:r>
              <a:rPr lang="pl-PL" sz="2000" dirty="0" smtClean="0"/>
              <a:t> (1983) i jego kontynuacja </a:t>
            </a:r>
            <a:r>
              <a:rPr lang="pl-PL" sz="2000" i="1" dirty="0" smtClean="0"/>
              <a:t>Jet Set Willy</a:t>
            </a:r>
            <a:r>
              <a:rPr lang="pl-PL" sz="2000" dirty="0" smtClean="0"/>
              <a:t> (1984). Odpowiedzią ze strony konkurencji była sprzedaż niezwykle popularnego (17 milionów sprzedanych egzemplarzy), 8-bitowego </a:t>
            </a:r>
            <a:r>
              <a:rPr lang="pl-PL" sz="2000" dirty="0" err="1" smtClean="0"/>
              <a:t>Commodore</a:t>
            </a:r>
            <a:r>
              <a:rPr lang="pl-PL" sz="2000" dirty="0" smtClean="0"/>
              <a:t> 64, na którym zadebiutowały strategiczne gry </a:t>
            </a:r>
            <a:r>
              <a:rPr lang="pl-PL" sz="2000" dirty="0" err="1" smtClean="0"/>
              <a:t>turowe</a:t>
            </a:r>
            <a:r>
              <a:rPr lang="pl-PL" sz="2000" dirty="0" smtClean="0"/>
              <a:t> </a:t>
            </a:r>
            <a:r>
              <a:rPr lang="pl-PL" sz="2000" i="1" dirty="0" err="1" smtClean="0"/>
              <a:t>Defender</a:t>
            </a:r>
            <a:r>
              <a:rPr lang="pl-PL" sz="2000" i="1" dirty="0" smtClean="0"/>
              <a:t> of the Crown</a:t>
            </a:r>
            <a:r>
              <a:rPr lang="pl-PL" sz="2000" dirty="0" smtClean="0"/>
              <a:t> (1986) oraz klasyczna </a:t>
            </a:r>
            <a:r>
              <a:rPr lang="pl-PL" sz="2000" i="1" dirty="0" err="1" smtClean="0"/>
              <a:t>Pirates</a:t>
            </a:r>
            <a:r>
              <a:rPr lang="pl-PL" sz="2000" i="1" dirty="0" smtClean="0"/>
              <a:t>!</a:t>
            </a:r>
            <a:r>
              <a:rPr lang="pl-PL" sz="2000" dirty="0" smtClean="0"/>
              <a:t> (1987) </a:t>
            </a:r>
            <a:r>
              <a:rPr lang="pl-PL" sz="2000" dirty="0" err="1" smtClean="0"/>
              <a:t>Sida</a:t>
            </a:r>
            <a:r>
              <a:rPr lang="pl-PL" sz="2000" dirty="0" smtClean="0"/>
              <a:t> </a:t>
            </a:r>
            <a:r>
              <a:rPr lang="pl-PL" sz="2000" dirty="0" err="1" smtClean="0"/>
              <a:t>Meiera</a:t>
            </a:r>
            <a:r>
              <a:rPr lang="pl-PL" sz="2000" dirty="0" smtClean="0"/>
              <a:t>. Do 1985 roku powstały inne innowacyjne komputery: Atari 800 XL, 16-bitowy Atari 512 ST oraz przede wszystkim Amiga 1000.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817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200" dirty="0" smtClean="0"/>
              <a:t>Na przełomie lat 80. i 90. XX wieku dokonane zostały kolejne innowacje w branży gier komputerowych. Jordan </a:t>
            </a:r>
            <a:r>
              <a:rPr lang="pl-PL" sz="2200" dirty="0" err="1" smtClean="0"/>
              <a:t>Mechner</a:t>
            </a:r>
            <a:r>
              <a:rPr lang="pl-PL" sz="2200" dirty="0" smtClean="0"/>
              <a:t> wyprodukował grę platformową </a:t>
            </a:r>
            <a:r>
              <a:rPr lang="pl-PL" sz="2200" i="1" dirty="0" smtClean="0"/>
              <a:t>Prince of </a:t>
            </a:r>
            <a:r>
              <a:rPr lang="pl-PL" sz="2200" i="1" dirty="0" err="1" smtClean="0"/>
              <a:t>Persia</a:t>
            </a:r>
            <a:r>
              <a:rPr lang="pl-PL" sz="2200" dirty="0" smtClean="0"/>
              <a:t> (1989), słynną dzięki oddaniu płynności ruchu ludzkiego. </a:t>
            </a:r>
            <a:r>
              <a:rPr lang="pl-PL" sz="2200" dirty="0" err="1" smtClean="0"/>
              <a:t>Sid</a:t>
            </a:r>
            <a:r>
              <a:rPr lang="pl-PL" sz="2200" dirty="0" smtClean="0"/>
              <a:t> </a:t>
            </a:r>
            <a:r>
              <a:rPr lang="pl-PL" sz="2200" dirty="0" err="1" smtClean="0"/>
              <a:t>Meier</a:t>
            </a:r>
            <a:r>
              <a:rPr lang="pl-PL" sz="2200" dirty="0" smtClean="0"/>
              <a:t> stworzył pełną rozmachu strategiczną grę </a:t>
            </a:r>
            <a:r>
              <a:rPr lang="pl-PL" sz="2200" dirty="0" err="1" smtClean="0"/>
              <a:t>turową</a:t>
            </a:r>
            <a:r>
              <a:rPr lang="pl-PL" sz="2200" dirty="0" smtClean="0"/>
              <a:t> </a:t>
            </a:r>
            <a:r>
              <a:rPr lang="pl-PL" sz="2200" i="1" dirty="0" err="1" smtClean="0"/>
              <a:t>Civilization</a:t>
            </a:r>
            <a:r>
              <a:rPr lang="pl-PL" sz="2200" dirty="0" smtClean="0"/>
              <a:t> (1991) o kształtowaniu się cywilizacji na przestrzeni wieków. Francuz </a:t>
            </a:r>
            <a:r>
              <a:rPr lang="pl-PL" sz="2200" dirty="0" err="1" smtClean="0"/>
              <a:t>Éric</a:t>
            </a:r>
            <a:r>
              <a:rPr lang="pl-PL" sz="2200" dirty="0" smtClean="0"/>
              <a:t> </a:t>
            </a:r>
            <a:r>
              <a:rPr lang="pl-PL" sz="2200" dirty="0" err="1" smtClean="0"/>
              <a:t>Chahi</a:t>
            </a:r>
            <a:r>
              <a:rPr lang="pl-PL" sz="2200" dirty="0"/>
              <a:t> </a:t>
            </a:r>
            <a:r>
              <a:rPr lang="pl-PL" sz="2200" dirty="0" smtClean="0"/>
              <a:t>dokonał kroku milowego w historii gier komputerowych – jego dzieło </a:t>
            </a:r>
            <a:r>
              <a:rPr lang="pl-PL" sz="2200" i="1" dirty="0" err="1" smtClean="0"/>
              <a:t>Another</a:t>
            </a:r>
            <a:r>
              <a:rPr lang="pl-PL" sz="2200" i="1" dirty="0" smtClean="0"/>
              <a:t> World</a:t>
            </a:r>
            <a:r>
              <a:rPr lang="pl-PL" sz="2200" dirty="0" smtClean="0"/>
              <a:t> (1991) wprowadziło spójną, interaktywną fabułę przypominającą film, niepowtarzalną akcję oraz współpracę z osobą kierowaną przez komputer, idąc pod prąd schematycznym dotąd produkcjom. W tym duchu tworzone było osiągnięcie wśród gier przygodowych </a:t>
            </a:r>
            <a:r>
              <a:rPr lang="pl-PL" sz="2200" i="1" dirty="0" smtClean="0"/>
              <a:t>Gabriel Knight: </a:t>
            </a:r>
            <a:r>
              <a:rPr lang="pl-PL" sz="2200" i="1" dirty="0" err="1" smtClean="0"/>
              <a:t>Sins</a:t>
            </a:r>
            <a:r>
              <a:rPr lang="pl-PL" sz="2200" i="1" dirty="0" smtClean="0"/>
              <a:t> of the </a:t>
            </a:r>
            <a:r>
              <a:rPr lang="pl-PL" sz="2200" i="1" dirty="0" err="1" smtClean="0"/>
              <a:t>Fathers</a:t>
            </a:r>
            <a:r>
              <a:rPr lang="pl-PL" sz="2200" dirty="0"/>
              <a:t> </a:t>
            </a:r>
            <a:r>
              <a:rPr lang="pl-PL" sz="2200" dirty="0" smtClean="0"/>
              <a:t>(1991) autorstwa </a:t>
            </a:r>
            <a:r>
              <a:rPr lang="pl-PL" sz="2200" dirty="0" err="1" smtClean="0"/>
              <a:t>Jane</a:t>
            </a:r>
            <a:r>
              <a:rPr lang="pl-PL" sz="2200" dirty="0" smtClean="0"/>
              <a:t> Jensen. Powstały również we Francji, </a:t>
            </a:r>
            <a:r>
              <a:rPr lang="pl-PL" sz="2200" dirty="0" err="1" smtClean="0"/>
              <a:t>pseudotrójwymiarowy</a:t>
            </a:r>
            <a:r>
              <a:rPr lang="pl-PL" sz="2200" dirty="0" smtClean="0"/>
              <a:t> </a:t>
            </a:r>
            <a:r>
              <a:rPr lang="pl-PL" sz="2200" i="1" dirty="0" err="1" smtClean="0"/>
              <a:t>Alone</a:t>
            </a:r>
            <a:r>
              <a:rPr lang="pl-PL" sz="2200" i="1" dirty="0" smtClean="0"/>
              <a:t> in the Dark</a:t>
            </a:r>
            <a:r>
              <a:rPr lang="pl-PL" sz="2200" dirty="0" smtClean="0"/>
              <a:t> (1992) ustanowił gatunek </a:t>
            </a:r>
            <a:r>
              <a:rPr lang="pl-PL" sz="2200" dirty="0" err="1" smtClean="0"/>
              <a:t>survival</a:t>
            </a:r>
            <a:r>
              <a:rPr lang="pl-PL" sz="2200" dirty="0" smtClean="0"/>
              <a:t> horroru. Pionierska działalność programisty Johna </a:t>
            </a:r>
            <a:r>
              <a:rPr lang="pl-PL" sz="2200" dirty="0" err="1" smtClean="0"/>
              <a:t>Carmacka</a:t>
            </a:r>
            <a:r>
              <a:rPr lang="pl-PL" sz="2200" dirty="0" smtClean="0"/>
              <a:t> (</a:t>
            </a:r>
            <a:r>
              <a:rPr lang="pl-PL" sz="2200" i="1" dirty="0" err="1" smtClean="0"/>
              <a:t>Wolfenstein</a:t>
            </a:r>
            <a:r>
              <a:rPr lang="pl-PL" sz="2200" i="1" dirty="0" smtClean="0"/>
              <a:t> 3D</a:t>
            </a:r>
            <a:r>
              <a:rPr lang="pl-PL" sz="2200" dirty="0" smtClean="0"/>
              <a:t>, 1992; </a:t>
            </a:r>
            <a:r>
              <a:rPr lang="pl-PL" sz="2200" i="1" dirty="0" err="1" smtClean="0"/>
              <a:t>Doom</a:t>
            </a:r>
            <a:r>
              <a:rPr lang="pl-PL" sz="2200" dirty="0" smtClean="0"/>
              <a:t>, 1993) przyczyniła się do powstania gatunku strzelanek pierwszoosobowych i uczynienia komputera osobistego platformą do grania, pogrążając przy tym komputery o zamkniętej architekturze. Wpływowe były również </a:t>
            </a:r>
            <a:r>
              <a:rPr lang="pl-PL" sz="2200" dirty="0" smtClean="0">
                <a:hlinkClick r:id="rId2" tooltip="Komputerowe wyścigi"/>
              </a:rPr>
              <a:t>gra wyścigowa</a:t>
            </a:r>
            <a:r>
              <a:rPr lang="pl-PL" sz="2200" dirty="0" smtClean="0"/>
              <a:t> </a:t>
            </a:r>
            <a:r>
              <a:rPr lang="pl-PL" sz="2200" i="1" dirty="0" smtClean="0"/>
              <a:t>Test Drive III: The </a:t>
            </a:r>
            <a:r>
              <a:rPr lang="pl-PL" sz="2200" i="1" dirty="0" err="1" smtClean="0"/>
              <a:t>Passion</a:t>
            </a:r>
            <a:r>
              <a:rPr lang="pl-PL" sz="2200" dirty="0" smtClean="0"/>
              <a:t> (1990), pierwsza strategiczna gra czasu rzeczywistego, </a:t>
            </a:r>
            <a:r>
              <a:rPr lang="pl-PL" sz="2200" i="1" dirty="0" err="1" smtClean="0"/>
              <a:t>Dune</a:t>
            </a:r>
            <a:r>
              <a:rPr lang="pl-PL" sz="2200" i="1" dirty="0" smtClean="0"/>
              <a:t> II</a:t>
            </a:r>
            <a:r>
              <a:rPr lang="pl-PL" sz="2200" dirty="0" smtClean="0"/>
              <a:t> (1992), oraz hybrydowa gra taktyczna </a:t>
            </a:r>
            <a:r>
              <a:rPr lang="pl-PL" sz="2200" i="1" dirty="0" smtClean="0"/>
              <a:t>UFO: Enemy </a:t>
            </a:r>
            <a:r>
              <a:rPr lang="pl-PL" sz="2200" i="1" dirty="0" err="1" smtClean="0"/>
              <a:t>Unknown</a:t>
            </a:r>
            <a:r>
              <a:rPr lang="pl-PL" sz="2200" dirty="0" smtClean="0"/>
              <a:t> (1994); spośród gier sportowych wyróżniały się brytyjska </a:t>
            </a:r>
            <a:r>
              <a:rPr lang="pl-PL" sz="2200" i="1" dirty="0" err="1" smtClean="0"/>
              <a:t>Sensible</a:t>
            </a:r>
            <a:r>
              <a:rPr lang="pl-PL" sz="2200" i="1" dirty="0" smtClean="0"/>
              <a:t> Soccer</a:t>
            </a:r>
            <a:r>
              <a:rPr lang="pl-PL" sz="2200" dirty="0" smtClean="0"/>
              <a:t> (1992) i zapoczątkowana w 1994 roku seria </a:t>
            </a:r>
            <a:r>
              <a:rPr lang="pl-PL" sz="2200" i="1" dirty="0" smtClean="0"/>
              <a:t>FIFA</a:t>
            </a:r>
            <a:r>
              <a:rPr lang="pl-PL" sz="2200" dirty="0" smtClean="0"/>
              <a:t>. </a:t>
            </a:r>
            <a:endParaRPr lang="pl-PL" sz="2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893041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TotalTime>
  <Words>2224</Words>
  <Application>Microsoft Office PowerPoint</Application>
  <PresentationFormat>Niestandardowy</PresentationFormat>
  <Paragraphs>108</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Gry komputerowe – branża przyszłości</vt:lpstr>
      <vt:lpstr>Założenia WQ</vt:lpstr>
      <vt:lpstr>Slajd 3</vt:lpstr>
      <vt:lpstr>Slajd 4</vt:lpstr>
      <vt:lpstr>Slajd 5</vt:lpstr>
      <vt:lpstr>REALIZACJA WQ </vt:lpstr>
      <vt:lpstr>Slajd 7</vt:lpstr>
      <vt:lpstr>Slajd 8</vt:lpstr>
      <vt:lpstr>Slajd 9</vt:lpstr>
      <vt:lpstr>Slajd 10</vt:lpstr>
      <vt:lpstr>Slajd 11</vt:lpstr>
      <vt:lpstr>Slajd 12</vt:lpstr>
      <vt:lpstr>Slajd 13</vt:lpstr>
      <vt:lpstr>Slajd 14</vt:lpstr>
      <vt:lpstr>Ewaluacja WQ</vt:lpstr>
      <vt:lpstr>Slajd 16</vt:lpstr>
      <vt:lpstr>Slajd 17</vt:lpstr>
      <vt:lpstr>Wnioski WQ</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Konrad1</cp:lastModifiedBy>
  <cp:revision>17</cp:revision>
  <dcterms:created xsi:type="dcterms:W3CDTF">2021-02-17T14:17:35Z</dcterms:created>
  <dcterms:modified xsi:type="dcterms:W3CDTF">2021-09-22T11:26:25Z</dcterms:modified>
</cp:coreProperties>
</file>